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1"/>
  </p:notesMasterIdLst>
  <p:sldIdLst>
    <p:sldId id="256" r:id="rId5"/>
    <p:sldId id="346" r:id="rId6"/>
    <p:sldId id="345" r:id="rId7"/>
    <p:sldId id="264" r:id="rId8"/>
    <p:sldId id="348" r:id="rId9"/>
    <p:sldId id="347" r:id="rId10"/>
    <p:sldId id="350" r:id="rId11"/>
    <p:sldId id="357" r:id="rId12"/>
    <p:sldId id="358" r:id="rId13"/>
    <p:sldId id="359" r:id="rId14"/>
    <p:sldId id="360" r:id="rId15"/>
    <p:sldId id="361" r:id="rId16"/>
    <p:sldId id="362" r:id="rId17"/>
    <p:sldId id="356" r:id="rId18"/>
    <p:sldId id="363" r:id="rId19"/>
    <p:sldId id="305" r:id="rId20"/>
  </p:sldIdLst>
  <p:sldSz cx="18288000" cy="10287000"/>
  <p:notesSz cx="6858000" cy="9144000"/>
  <p:embeddedFontLst>
    <p:embeddedFont>
      <p:font typeface="Barlow" panose="00000500000000000000" pitchFamily="2" charset="0"/>
      <p:regular r:id="rId22"/>
      <p:bold r:id="rId23"/>
      <p:italic r:id="rId24"/>
      <p:boldItalic r:id="rId25"/>
    </p:embeddedFont>
    <p:embeddedFont>
      <p:font typeface="Bebas Neue" panose="020B0606020202050201" pitchFamily="34" charset="0"/>
      <p:regular r:id="rId26"/>
    </p:embeddedFont>
    <p:embeddedFont>
      <p:font typeface="Lexend Deca" panose="020B0604020202020204" charset="0"/>
      <p:regular r:id="rId27"/>
      <p:bold r:id="rId28"/>
    </p:embeddedFont>
    <p:embeddedFont>
      <p:font typeface="Lucida Sans" panose="020B060203050402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68" userDrawn="1">
          <p15:clr>
            <a:srgbClr val="A4A3A4"/>
          </p15:clr>
        </p15:guide>
        <p15:guide id="2" pos="14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B73"/>
    <a:srgbClr val="5AAEE0"/>
    <a:srgbClr val="5BAEE0"/>
    <a:srgbClr val="FE7F47"/>
    <a:srgbClr val="233796"/>
    <a:srgbClr val="001E79"/>
    <a:srgbClr val="000C4F"/>
    <a:srgbClr val="59AFE1"/>
    <a:srgbClr val="FAAB67"/>
    <a:srgbClr val="0DA9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F80131-E1C9-4D3C-A12B-80E18C31E963}" v="30" dt="2024-03-14T12:35:10.9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06" autoAdjust="0"/>
    <p:restoredTop sz="94364" autoAdjust="0"/>
  </p:normalViewPr>
  <p:slideViewPr>
    <p:cSldViewPr>
      <p:cViewPr varScale="1">
        <p:scale>
          <a:sx n="47" d="100"/>
          <a:sy n="47" d="100"/>
        </p:scale>
        <p:origin x="442" y="38"/>
      </p:cViewPr>
      <p:guideLst>
        <p:guide orient="horz" pos="3768"/>
        <p:guide pos="14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font" Target="fonts/font11.fntdata"/><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y Aujla" userId="8291b1ead4bee913" providerId="LiveId" clId="{8B817343-A1EB-445E-9136-48CAB554EE32}"/>
    <pc:docChg chg="undo redo custSel addSld delSld modSld sldOrd modMainMaster">
      <pc:chgData name="Harry Aujla" userId="8291b1ead4bee913" providerId="LiveId" clId="{8B817343-A1EB-445E-9136-48CAB554EE32}" dt="2024-03-05T14:51:51.551" v="8892" actId="255"/>
      <pc:docMkLst>
        <pc:docMk/>
      </pc:docMkLst>
      <pc:sldChg chg="addSp delSp modSp mod modTransition modNotesTx">
        <pc:chgData name="Harry Aujla" userId="8291b1ead4bee913" providerId="LiveId" clId="{8B817343-A1EB-445E-9136-48CAB554EE32}" dt="2024-03-05T14:07:48.124" v="8867" actId="478"/>
        <pc:sldMkLst>
          <pc:docMk/>
          <pc:sldMk cId="0" sldId="256"/>
        </pc:sldMkLst>
        <pc:spChg chg="mod">
          <ac:chgData name="Harry Aujla" userId="8291b1ead4bee913" providerId="LiveId" clId="{8B817343-A1EB-445E-9136-48CAB554EE32}" dt="2024-03-04T10:22:25.556" v="5388"/>
          <ac:spMkLst>
            <pc:docMk/>
            <pc:sldMk cId="0" sldId="256"/>
            <ac:spMk id="5" creationId="{89239CD5-1678-3FC6-07DB-C0D208ECE612}"/>
          </ac:spMkLst>
        </pc:spChg>
        <pc:spChg chg="mod">
          <ac:chgData name="Harry Aujla" userId="8291b1ead4bee913" providerId="LiveId" clId="{8B817343-A1EB-445E-9136-48CAB554EE32}" dt="2024-03-04T10:22:25.556" v="5388"/>
          <ac:spMkLst>
            <pc:docMk/>
            <pc:sldMk cId="0" sldId="256"/>
            <ac:spMk id="8" creationId="{20E8AA3F-692A-816F-DC83-F4F87A702671}"/>
          </ac:spMkLst>
        </pc:spChg>
        <pc:spChg chg="mod">
          <ac:chgData name="Harry Aujla" userId="8291b1ead4bee913" providerId="LiveId" clId="{8B817343-A1EB-445E-9136-48CAB554EE32}" dt="2024-03-04T10:22:25.556" v="5388"/>
          <ac:spMkLst>
            <pc:docMk/>
            <pc:sldMk cId="0" sldId="256"/>
            <ac:spMk id="9" creationId="{CA469BAE-37AA-432D-22C4-A37BAF30B8FC}"/>
          </ac:spMkLst>
        </pc:spChg>
        <pc:spChg chg="mod">
          <ac:chgData name="Harry Aujla" userId="8291b1ead4bee913" providerId="LiveId" clId="{8B817343-A1EB-445E-9136-48CAB554EE32}" dt="2024-03-04T10:22:25.556" v="5388"/>
          <ac:spMkLst>
            <pc:docMk/>
            <pc:sldMk cId="0" sldId="256"/>
            <ac:spMk id="10" creationId="{D78B7221-FFB3-4724-F4FA-074258A21133}"/>
          </ac:spMkLst>
        </pc:spChg>
        <pc:spChg chg="mod">
          <ac:chgData name="Harry Aujla" userId="8291b1ead4bee913" providerId="LiveId" clId="{8B817343-A1EB-445E-9136-48CAB554EE32}" dt="2024-03-04T10:22:25.556" v="5388"/>
          <ac:spMkLst>
            <pc:docMk/>
            <pc:sldMk cId="0" sldId="256"/>
            <ac:spMk id="13" creationId="{7103CF41-E002-043A-4E25-B0CCFCEDBCED}"/>
          </ac:spMkLst>
        </pc:spChg>
        <pc:spChg chg="mod">
          <ac:chgData name="Harry Aujla" userId="8291b1ead4bee913" providerId="LiveId" clId="{8B817343-A1EB-445E-9136-48CAB554EE32}" dt="2024-03-04T10:22:25.556" v="5388"/>
          <ac:spMkLst>
            <pc:docMk/>
            <pc:sldMk cId="0" sldId="256"/>
            <ac:spMk id="14" creationId="{4E019BD1-8873-3BC3-BA50-E2455E3427CD}"/>
          </ac:spMkLst>
        </pc:spChg>
        <pc:spChg chg="mod">
          <ac:chgData name="Harry Aujla" userId="8291b1ead4bee913" providerId="LiveId" clId="{8B817343-A1EB-445E-9136-48CAB554EE32}" dt="2024-03-04T10:22:25.556" v="5388"/>
          <ac:spMkLst>
            <pc:docMk/>
            <pc:sldMk cId="0" sldId="256"/>
            <ac:spMk id="15" creationId="{2AB06B93-6581-8022-4940-EDB25F116E43}"/>
          </ac:spMkLst>
        </pc:spChg>
        <pc:spChg chg="mod">
          <ac:chgData name="Harry Aujla" userId="8291b1ead4bee913" providerId="LiveId" clId="{8B817343-A1EB-445E-9136-48CAB554EE32}" dt="2024-03-04T10:22:25.556" v="5388"/>
          <ac:spMkLst>
            <pc:docMk/>
            <pc:sldMk cId="0" sldId="256"/>
            <ac:spMk id="16" creationId="{57BF4EE8-F3FD-29EA-AF86-63D5270708E6}"/>
          </ac:spMkLst>
        </pc:spChg>
        <pc:spChg chg="mod">
          <ac:chgData name="Harry Aujla" userId="8291b1ead4bee913" providerId="LiveId" clId="{8B817343-A1EB-445E-9136-48CAB554EE32}" dt="2024-03-04T11:27:10.526" v="7312" actId="1076"/>
          <ac:spMkLst>
            <pc:docMk/>
            <pc:sldMk cId="0" sldId="256"/>
            <ac:spMk id="17" creationId="{00000000-0000-0000-0000-000000000000}"/>
          </ac:spMkLst>
        </pc:spChg>
        <pc:spChg chg="mod">
          <ac:chgData name="Harry Aujla" userId="8291b1ead4bee913" providerId="LiveId" clId="{8B817343-A1EB-445E-9136-48CAB554EE32}" dt="2024-03-04T10:22:25.556" v="5388"/>
          <ac:spMkLst>
            <pc:docMk/>
            <pc:sldMk cId="0" sldId="256"/>
            <ac:spMk id="18" creationId="{60560081-A863-63A6-F213-5BDE19FA64E3}"/>
          </ac:spMkLst>
        </pc:spChg>
        <pc:spChg chg="mod">
          <ac:chgData name="Harry Aujla" userId="8291b1ead4bee913" providerId="LiveId" clId="{8B817343-A1EB-445E-9136-48CAB554EE32}" dt="2024-03-05T12:20:34.121" v="8861" actId="1076"/>
          <ac:spMkLst>
            <pc:docMk/>
            <pc:sldMk cId="0" sldId="256"/>
            <ac:spMk id="19" creationId="{00000000-0000-0000-0000-000000000000}"/>
          </ac:spMkLst>
        </pc:spChg>
        <pc:spChg chg="mod">
          <ac:chgData name="Harry Aujla" userId="8291b1ead4bee913" providerId="LiveId" clId="{8B817343-A1EB-445E-9136-48CAB554EE32}" dt="2024-03-04T10:22:25.556" v="5388"/>
          <ac:spMkLst>
            <pc:docMk/>
            <pc:sldMk cId="0" sldId="256"/>
            <ac:spMk id="20" creationId="{89F6AB60-6B12-F25C-DC2F-C3C830CC8F5B}"/>
          </ac:spMkLst>
        </pc:spChg>
        <pc:spChg chg="mod">
          <ac:chgData name="Harry Aujla" userId="8291b1ead4bee913" providerId="LiveId" clId="{8B817343-A1EB-445E-9136-48CAB554EE32}" dt="2024-03-04T10:22:25.556" v="5388"/>
          <ac:spMkLst>
            <pc:docMk/>
            <pc:sldMk cId="0" sldId="256"/>
            <ac:spMk id="21" creationId="{9AD6FF5B-CCD2-2A13-7367-9F0B59AF8AA8}"/>
          </ac:spMkLst>
        </pc:spChg>
        <pc:spChg chg="mod">
          <ac:chgData name="Harry Aujla" userId="8291b1ead4bee913" providerId="LiveId" clId="{8B817343-A1EB-445E-9136-48CAB554EE32}" dt="2024-03-04T10:22:25.556" v="5388"/>
          <ac:spMkLst>
            <pc:docMk/>
            <pc:sldMk cId="0" sldId="256"/>
            <ac:spMk id="22" creationId="{8ADF01B0-F646-8E01-48C0-67183A7360A2}"/>
          </ac:spMkLst>
        </pc:spChg>
        <pc:spChg chg="mod">
          <ac:chgData name="Harry Aujla" userId="8291b1ead4bee913" providerId="LiveId" clId="{8B817343-A1EB-445E-9136-48CAB554EE32}" dt="2024-03-04T10:22:25.556" v="5388"/>
          <ac:spMkLst>
            <pc:docMk/>
            <pc:sldMk cId="0" sldId="256"/>
            <ac:spMk id="23" creationId="{DD868A0C-877E-0464-9061-FA92479DD92C}"/>
          </ac:spMkLst>
        </pc:spChg>
        <pc:spChg chg="mod">
          <ac:chgData name="Harry Aujla" userId="8291b1ead4bee913" providerId="LiveId" clId="{8B817343-A1EB-445E-9136-48CAB554EE32}" dt="2024-03-04T10:22:25.556" v="5388"/>
          <ac:spMkLst>
            <pc:docMk/>
            <pc:sldMk cId="0" sldId="256"/>
            <ac:spMk id="24" creationId="{CD6C137E-064C-E780-8FA0-3F77E16EBD60}"/>
          </ac:spMkLst>
        </pc:spChg>
        <pc:spChg chg="mod">
          <ac:chgData name="Harry Aujla" userId="8291b1ead4bee913" providerId="LiveId" clId="{8B817343-A1EB-445E-9136-48CAB554EE32}" dt="2024-03-04T10:22:25.556" v="5388"/>
          <ac:spMkLst>
            <pc:docMk/>
            <pc:sldMk cId="0" sldId="256"/>
            <ac:spMk id="25" creationId="{1F7B93A6-979D-8656-6994-D334E71B4E46}"/>
          </ac:spMkLst>
        </pc:spChg>
        <pc:spChg chg="mod">
          <ac:chgData name="Harry Aujla" userId="8291b1ead4bee913" providerId="LiveId" clId="{8B817343-A1EB-445E-9136-48CAB554EE32}" dt="2024-03-04T10:22:25.556" v="5388"/>
          <ac:spMkLst>
            <pc:docMk/>
            <pc:sldMk cId="0" sldId="256"/>
            <ac:spMk id="26" creationId="{C4D10127-BAAE-F9DF-B241-B65E45E5FC93}"/>
          </ac:spMkLst>
        </pc:spChg>
        <pc:spChg chg="mod">
          <ac:chgData name="Harry Aujla" userId="8291b1ead4bee913" providerId="LiveId" clId="{8B817343-A1EB-445E-9136-48CAB554EE32}" dt="2024-03-04T10:22:25.556" v="5388"/>
          <ac:spMkLst>
            <pc:docMk/>
            <pc:sldMk cId="0" sldId="256"/>
            <ac:spMk id="27" creationId="{86957AAC-6522-4CDC-E161-538123EF6E17}"/>
          </ac:spMkLst>
        </pc:spChg>
        <pc:spChg chg="mod">
          <ac:chgData name="Harry Aujla" userId="8291b1ead4bee913" providerId="LiveId" clId="{8B817343-A1EB-445E-9136-48CAB554EE32}" dt="2024-03-04T10:22:25.556" v="5388"/>
          <ac:spMkLst>
            <pc:docMk/>
            <pc:sldMk cId="0" sldId="256"/>
            <ac:spMk id="28" creationId="{755CCB38-D304-4E73-C40D-EA0CC4497480}"/>
          </ac:spMkLst>
        </pc:spChg>
        <pc:spChg chg="mod">
          <ac:chgData name="Harry Aujla" userId="8291b1ead4bee913" providerId="LiveId" clId="{8B817343-A1EB-445E-9136-48CAB554EE32}" dt="2024-03-04T10:22:25.556" v="5388"/>
          <ac:spMkLst>
            <pc:docMk/>
            <pc:sldMk cId="0" sldId="256"/>
            <ac:spMk id="29" creationId="{0AE303DB-D1E7-6B26-DE25-B3DF26764228}"/>
          </ac:spMkLst>
        </pc:spChg>
        <pc:spChg chg="mod">
          <ac:chgData name="Harry Aujla" userId="8291b1ead4bee913" providerId="LiveId" clId="{8B817343-A1EB-445E-9136-48CAB554EE32}" dt="2024-03-04T10:22:25.556" v="5388"/>
          <ac:spMkLst>
            <pc:docMk/>
            <pc:sldMk cId="0" sldId="256"/>
            <ac:spMk id="30" creationId="{0CD9A837-1B36-70E8-17DE-D45DCF746BED}"/>
          </ac:spMkLst>
        </pc:spChg>
        <pc:spChg chg="mod">
          <ac:chgData name="Harry Aujla" userId="8291b1ead4bee913" providerId="LiveId" clId="{8B817343-A1EB-445E-9136-48CAB554EE32}" dt="2024-03-04T10:22:25.556" v="5388"/>
          <ac:spMkLst>
            <pc:docMk/>
            <pc:sldMk cId="0" sldId="256"/>
            <ac:spMk id="31" creationId="{D0F67003-EB9B-C43C-D2BD-9B90AE6DCB64}"/>
          </ac:spMkLst>
        </pc:spChg>
        <pc:spChg chg="mod">
          <ac:chgData name="Harry Aujla" userId="8291b1ead4bee913" providerId="LiveId" clId="{8B817343-A1EB-445E-9136-48CAB554EE32}" dt="2024-03-04T10:22:25.556" v="5388"/>
          <ac:spMkLst>
            <pc:docMk/>
            <pc:sldMk cId="0" sldId="256"/>
            <ac:spMk id="288" creationId="{0255D569-0CCA-5665-8EAF-47259A4A5218}"/>
          </ac:spMkLst>
        </pc:spChg>
        <pc:spChg chg="mod">
          <ac:chgData name="Harry Aujla" userId="8291b1ead4bee913" providerId="LiveId" clId="{8B817343-A1EB-445E-9136-48CAB554EE32}" dt="2024-03-04T10:22:25.556" v="5388"/>
          <ac:spMkLst>
            <pc:docMk/>
            <pc:sldMk cId="0" sldId="256"/>
            <ac:spMk id="289" creationId="{91E616E0-ADFA-9AC6-D3FB-53D45DD7C012}"/>
          </ac:spMkLst>
        </pc:spChg>
        <pc:spChg chg="mod">
          <ac:chgData name="Harry Aujla" userId="8291b1ead4bee913" providerId="LiveId" clId="{8B817343-A1EB-445E-9136-48CAB554EE32}" dt="2024-03-04T10:22:25.556" v="5388"/>
          <ac:spMkLst>
            <pc:docMk/>
            <pc:sldMk cId="0" sldId="256"/>
            <ac:spMk id="290" creationId="{D2453A7B-2DBD-7188-C77D-0EEB754B0B47}"/>
          </ac:spMkLst>
        </pc:spChg>
        <pc:spChg chg="mod">
          <ac:chgData name="Harry Aujla" userId="8291b1ead4bee913" providerId="LiveId" clId="{8B817343-A1EB-445E-9136-48CAB554EE32}" dt="2024-03-04T10:22:25.556" v="5388"/>
          <ac:spMkLst>
            <pc:docMk/>
            <pc:sldMk cId="0" sldId="256"/>
            <ac:spMk id="291" creationId="{CFEE8856-66FD-9654-DE36-744480F98A9A}"/>
          </ac:spMkLst>
        </pc:spChg>
        <pc:spChg chg="mod">
          <ac:chgData name="Harry Aujla" userId="8291b1ead4bee913" providerId="LiveId" clId="{8B817343-A1EB-445E-9136-48CAB554EE32}" dt="2024-03-04T10:22:25.556" v="5388"/>
          <ac:spMkLst>
            <pc:docMk/>
            <pc:sldMk cId="0" sldId="256"/>
            <ac:spMk id="292" creationId="{255060FE-3A74-3501-17B3-EFCD42E9171B}"/>
          </ac:spMkLst>
        </pc:spChg>
        <pc:spChg chg="mod">
          <ac:chgData name="Harry Aujla" userId="8291b1ead4bee913" providerId="LiveId" clId="{8B817343-A1EB-445E-9136-48CAB554EE32}" dt="2024-03-04T10:22:25.556" v="5388"/>
          <ac:spMkLst>
            <pc:docMk/>
            <pc:sldMk cId="0" sldId="256"/>
            <ac:spMk id="293" creationId="{6F75AFA6-6A11-C59C-CE53-8C2AD5F54262}"/>
          </ac:spMkLst>
        </pc:spChg>
        <pc:spChg chg="mod">
          <ac:chgData name="Harry Aujla" userId="8291b1ead4bee913" providerId="LiveId" clId="{8B817343-A1EB-445E-9136-48CAB554EE32}" dt="2024-03-04T10:22:25.556" v="5388"/>
          <ac:spMkLst>
            <pc:docMk/>
            <pc:sldMk cId="0" sldId="256"/>
            <ac:spMk id="294" creationId="{F8192689-FBEC-68DF-4B64-7C80662EB50C}"/>
          </ac:spMkLst>
        </pc:spChg>
        <pc:spChg chg="mod">
          <ac:chgData name="Harry Aujla" userId="8291b1ead4bee913" providerId="LiveId" clId="{8B817343-A1EB-445E-9136-48CAB554EE32}" dt="2024-03-04T10:22:25.556" v="5388"/>
          <ac:spMkLst>
            <pc:docMk/>
            <pc:sldMk cId="0" sldId="256"/>
            <ac:spMk id="295" creationId="{D64F6651-263B-E6BB-D594-046DDEB42BBB}"/>
          </ac:spMkLst>
        </pc:spChg>
        <pc:spChg chg="mod">
          <ac:chgData name="Harry Aujla" userId="8291b1ead4bee913" providerId="LiveId" clId="{8B817343-A1EB-445E-9136-48CAB554EE32}" dt="2024-03-04T10:22:25.556" v="5388"/>
          <ac:spMkLst>
            <pc:docMk/>
            <pc:sldMk cId="0" sldId="256"/>
            <ac:spMk id="302" creationId="{3FB72C72-7B93-E0BB-8C6A-2D8C4BF1BE27}"/>
          </ac:spMkLst>
        </pc:spChg>
        <pc:spChg chg="mod">
          <ac:chgData name="Harry Aujla" userId="8291b1ead4bee913" providerId="LiveId" clId="{8B817343-A1EB-445E-9136-48CAB554EE32}" dt="2024-03-04T10:22:25.556" v="5388"/>
          <ac:spMkLst>
            <pc:docMk/>
            <pc:sldMk cId="0" sldId="256"/>
            <ac:spMk id="303" creationId="{8C2D8B78-D99A-8258-67AF-2ADF76B995E8}"/>
          </ac:spMkLst>
        </pc:spChg>
        <pc:spChg chg="mod">
          <ac:chgData name="Harry Aujla" userId="8291b1ead4bee913" providerId="LiveId" clId="{8B817343-A1EB-445E-9136-48CAB554EE32}" dt="2024-03-04T10:22:25.556" v="5388"/>
          <ac:spMkLst>
            <pc:docMk/>
            <pc:sldMk cId="0" sldId="256"/>
            <ac:spMk id="304" creationId="{E43D83D2-EA4D-46DF-8689-6A26E7F7DF92}"/>
          </ac:spMkLst>
        </pc:spChg>
        <pc:spChg chg="mod">
          <ac:chgData name="Harry Aujla" userId="8291b1ead4bee913" providerId="LiveId" clId="{8B817343-A1EB-445E-9136-48CAB554EE32}" dt="2024-03-04T10:22:25.556" v="5388"/>
          <ac:spMkLst>
            <pc:docMk/>
            <pc:sldMk cId="0" sldId="256"/>
            <ac:spMk id="305" creationId="{3A2D832B-A9B4-D227-265F-1C9ECDB355AD}"/>
          </ac:spMkLst>
        </pc:spChg>
        <pc:spChg chg="mod">
          <ac:chgData name="Harry Aujla" userId="8291b1ead4bee913" providerId="LiveId" clId="{8B817343-A1EB-445E-9136-48CAB554EE32}" dt="2024-03-04T10:22:25.556" v="5388"/>
          <ac:spMkLst>
            <pc:docMk/>
            <pc:sldMk cId="0" sldId="256"/>
            <ac:spMk id="306" creationId="{AEF9C081-6934-E7DF-A22E-88D45D3FCCE1}"/>
          </ac:spMkLst>
        </pc:spChg>
        <pc:spChg chg="mod">
          <ac:chgData name="Harry Aujla" userId="8291b1ead4bee913" providerId="LiveId" clId="{8B817343-A1EB-445E-9136-48CAB554EE32}" dt="2024-03-04T10:22:25.556" v="5388"/>
          <ac:spMkLst>
            <pc:docMk/>
            <pc:sldMk cId="0" sldId="256"/>
            <ac:spMk id="307" creationId="{4F024402-3379-BFC4-E6A2-D1071A7BA7B0}"/>
          </ac:spMkLst>
        </pc:spChg>
        <pc:spChg chg="mod">
          <ac:chgData name="Harry Aujla" userId="8291b1ead4bee913" providerId="LiveId" clId="{8B817343-A1EB-445E-9136-48CAB554EE32}" dt="2024-03-04T10:22:25.556" v="5388"/>
          <ac:spMkLst>
            <pc:docMk/>
            <pc:sldMk cId="0" sldId="256"/>
            <ac:spMk id="308" creationId="{2F00B895-6E01-46D2-0A59-DB380C23AEFF}"/>
          </ac:spMkLst>
        </pc:spChg>
        <pc:spChg chg="mod">
          <ac:chgData name="Harry Aujla" userId="8291b1ead4bee913" providerId="LiveId" clId="{8B817343-A1EB-445E-9136-48CAB554EE32}" dt="2024-03-04T10:22:25.556" v="5388"/>
          <ac:spMkLst>
            <pc:docMk/>
            <pc:sldMk cId="0" sldId="256"/>
            <ac:spMk id="309" creationId="{31788D34-A490-A0BD-6B21-D17E4EE84733}"/>
          </ac:spMkLst>
        </pc:spChg>
        <pc:spChg chg="mod">
          <ac:chgData name="Harry Aujla" userId="8291b1ead4bee913" providerId="LiveId" clId="{8B817343-A1EB-445E-9136-48CAB554EE32}" dt="2024-03-04T10:22:25.556" v="5388"/>
          <ac:spMkLst>
            <pc:docMk/>
            <pc:sldMk cId="0" sldId="256"/>
            <ac:spMk id="310" creationId="{82447536-375D-5EDD-05FA-0E6ED616A260}"/>
          </ac:spMkLst>
        </pc:spChg>
        <pc:spChg chg="mod">
          <ac:chgData name="Harry Aujla" userId="8291b1ead4bee913" providerId="LiveId" clId="{8B817343-A1EB-445E-9136-48CAB554EE32}" dt="2024-03-04T10:22:25.556" v="5388"/>
          <ac:spMkLst>
            <pc:docMk/>
            <pc:sldMk cId="0" sldId="256"/>
            <ac:spMk id="311" creationId="{1FF552FE-E584-6675-5415-72DEC0A380D1}"/>
          </ac:spMkLst>
        </pc:spChg>
        <pc:spChg chg="mod">
          <ac:chgData name="Harry Aujla" userId="8291b1ead4bee913" providerId="LiveId" clId="{8B817343-A1EB-445E-9136-48CAB554EE32}" dt="2024-03-04T10:22:25.556" v="5388"/>
          <ac:spMkLst>
            <pc:docMk/>
            <pc:sldMk cId="0" sldId="256"/>
            <ac:spMk id="312" creationId="{33CF60D8-9BFD-CBFC-3B29-08F91EA1E294}"/>
          </ac:spMkLst>
        </pc:spChg>
        <pc:spChg chg="mod">
          <ac:chgData name="Harry Aujla" userId="8291b1ead4bee913" providerId="LiveId" clId="{8B817343-A1EB-445E-9136-48CAB554EE32}" dt="2024-03-04T10:22:25.556" v="5388"/>
          <ac:spMkLst>
            <pc:docMk/>
            <pc:sldMk cId="0" sldId="256"/>
            <ac:spMk id="313" creationId="{76234790-49D9-ACE2-25B6-717E77A02628}"/>
          </ac:spMkLst>
        </pc:spChg>
        <pc:spChg chg="mod">
          <ac:chgData name="Harry Aujla" userId="8291b1ead4bee913" providerId="LiveId" clId="{8B817343-A1EB-445E-9136-48CAB554EE32}" dt="2024-03-04T10:22:25.556" v="5388"/>
          <ac:spMkLst>
            <pc:docMk/>
            <pc:sldMk cId="0" sldId="256"/>
            <ac:spMk id="314" creationId="{75C14BD2-8252-C63E-6A5F-FAA0AE90F0DF}"/>
          </ac:spMkLst>
        </pc:spChg>
        <pc:spChg chg="mod">
          <ac:chgData name="Harry Aujla" userId="8291b1ead4bee913" providerId="LiveId" clId="{8B817343-A1EB-445E-9136-48CAB554EE32}" dt="2024-03-04T10:22:25.556" v="5388"/>
          <ac:spMkLst>
            <pc:docMk/>
            <pc:sldMk cId="0" sldId="256"/>
            <ac:spMk id="315" creationId="{E175FCDA-3876-2AD1-341D-2DB3A950BBEF}"/>
          </ac:spMkLst>
        </pc:spChg>
        <pc:spChg chg="mod">
          <ac:chgData name="Harry Aujla" userId="8291b1ead4bee913" providerId="LiveId" clId="{8B817343-A1EB-445E-9136-48CAB554EE32}" dt="2024-03-04T10:22:25.556" v="5388"/>
          <ac:spMkLst>
            <pc:docMk/>
            <pc:sldMk cId="0" sldId="256"/>
            <ac:spMk id="316" creationId="{A63057CF-339D-CCC6-C85A-CEB43394C45E}"/>
          </ac:spMkLst>
        </pc:spChg>
        <pc:spChg chg="mod">
          <ac:chgData name="Harry Aujla" userId="8291b1ead4bee913" providerId="LiveId" clId="{8B817343-A1EB-445E-9136-48CAB554EE32}" dt="2024-03-04T10:22:25.556" v="5388"/>
          <ac:spMkLst>
            <pc:docMk/>
            <pc:sldMk cId="0" sldId="256"/>
            <ac:spMk id="317" creationId="{65EFEF68-EE24-07DA-5E98-65041460ADD5}"/>
          </ac:spMkLst>
        </pc:spChg>
        <pc:spChg chg="mod">
          <ac:chgData name="Harry Aujla" userId="8291b1ead4bee913" providerId="LiveId" clId="{8B817343-A1EB-445E-9136-48CAB554EE32}" dt="2024-03-04T10:22:25.556" v="5388"/>
          <ac:spMkLst>
            <pc:docMk/>
            <pc:sldMk cId="0" sldId="256"/>
            <ac:spMk id="318" creationId="{7D98681B-1054-9B2D-865B-E5DB4BD84BB7}"/>
          </ac:spMkLst>
        </pc:spChg>
        <pc:spChg chg="mod">
          <ac:chgData name="Harry Aujla" userId="8291b1ead4bee913" providerId="LiveId" clId="{8B817343-A1EB-445E-9136-48CAB554EE32}" dt="2024-03-04T10:22:25.556" v="5388"/>
          <ac:spMkLst>
            <pc:docMk/>
            <pc:sldMk cId="0" sldId="256"/>
            <ac:spMk id="319" creationId="{DA5B8F02-519C-D631-580A-D56E4D5FB6AD}"/>
          </ac:spMkLst>
        </pc:spChg>
        <pc:spChg chg="mod">
          <ac:chgData name="Harry Aujla" userId="8291b1ead4bee913" providerId="LiveId" clId="{8B817343-A1EB-445E-9136-48CAB554EE32}" dt="2024-03-04T10:22:25.556" v="5388"/>
          <ac:spMkLst>
            <pc:docMk/>
            <pc:sldMk cId="0" sldId="256"/>
            <ac:spMk id="320" creationId="{F2B5CE7F-A57C-2EE1-920D-99EB38A1F12A}"/>
          </ac:spMkLst>
        </pc:spChg>
        <pc:spChg chg="mod">
          <ac:chgData name="Harry Aujla" userId="8291b1ead4bee913" providerId="LiveId" clId="{8B817343-A1EB-445E-9136-48CAB554EE32}" dt="2024-03-04T10:22:25.556" v="5388"/>
          <ac:spMkLst>
            <pc:docMk/>
            <pc:sldMk cId="0" sldId="256"/>
            <ac:spMk id="321" creationId="{BD28D49D-A473-EFB5-3449-467B656E68D6}"/>
          </ac:spMkLst>
        </pc:spChg>
        <pc:spChg chg="mod">
          <ac:chgData name="Harry Aujla" userId="8291b1ead4bee913" providerId="LiveId" clId="{8B817343-A1EB-445E-9136-48CAB554EE32}" dt="2024-03-04T10:22:25.556" v="5388"/>
          <ac:spMkLst>
            <pc:docMk/>
            <pc:sldMk cId="0" sldId="256"/>
            <ac:spMk id="322" creationId="{FD1F6466-CBA5-D12B-E0F9-AB1FF1978533}"/>
          </ac:spMkLst>
        </pc:spChg>
        <pc:spChg chg="mod">
          <ac:chgData name="Harry Aujla" userId="8291b1ead4bee913" providerId="LiveId" clId="{8B817343-A1EB-445E-9136-48CAB554EE32}" dt="2024-03-04T10:22:25.556" v="5388"/>
          <ac:spMkLst>
            <pc:docMk/>
            <pc:sldMk cId="0" sldId="256"/>
            <ac:spMk id="323" creationId="{17E1ECFD-B7B6-0D25-E726-13D411FB0A98}"/>
          </ac:spMkLst>
        </pc:spChg>
        <pc:spChg chg="mod">
          <ac:chgData name="Harry Aujla" userId="8291b1ead4bee913" providerId="LiveId" clId="{8B817343-A1EB-445E-9136-48CAB554EE32}" dt="2024-03-04T10:22:25.556" v="5388"/>
          <ac:spMkLst>
            <pc:docMk/>
            <pc:sldMk cId="0" sldId="256"/>
            <ac:spMk id="324" creationId="{28600C76-0C9F-1EEE-8AB4-77E045FCE2C5}"/>
          </ac:spMkLst>
        </pc:spChg>
        <pc:spChg chg="mod">
          <ac:chgData name="Harry Aujla" userId="8291b1ead4bee913" providerId="LiveId" clId="{8B817343-A1EB-445E-9136-48CAB554EE32}" dt="2024-03-04T10:22:25.556" v="5388"/>
          <ac:spMkLst>
            <pc:docMk/>
            <pc:sldMk cId="0" sldId="256"/>
            <ac:spMk id="325" creationId="{7EA0C676-C08A-3BC0-2430-3DF26F01FCDE}"/>
          </ac:spMkLst>
        </pc:spChg>
        <pc:spChg chg="mod">
          <ac:chgData name="Harry Aujla" userId="8291b1ead4bee913" providerId="LiveId" clId="{8B817343-A1EB-445E-9136-48CAB554EE32}" dt="2024-03-04T10:22:25.556" v="5388"/>
          <ac:spMkLst>
            <pc:docMk/>
            <pc:sldMk cId="0" sldId="256"/>
            <ac:spMk id="326" creationId="{D7A1BAA1-C7A7-C8BA-A7C1-9A68985770E9}"/>
          </ac:spMkLst>
        </pc:spChg>
        <pc:spChg chg="mod">
          <ac:chgData name="Harry Aujla" userId="8291b1ead4bee913" providerId="LiveId" clId="{8B817343-A1EB-445E-9136-48CAB554EE32}" dt="2024-03-04T10:22:25.556" v="5388"/>
          <ac:spMkLst>
            <pc:docMk/>
            <pc:sldMk cId="0" sldId="256"/>
            <ac:spMk id="327" creationId="{D7DD3F04-2103-08AE-9354-CB94F8C4397F}"/>
          </ac:spMkLst>
        </pc:spChg>
        <pc:spChg chg="mod">
          <ac:chgData name="Harry Aujla" userId="8291b1ead4bee913" providerId="LiveId" clId="{8B817343-A1EB-445E-9136-48CAB554EE32}" dt="2024-03-04T10:22:25.556" v="5388"/>
          <ac:spMkLst>
            <pc:docMk/>
            <pc:sldMk cId="0" sldId="256"/>
            <ac:spMk id="328" creationId="{AA8B1C1F-6870-0CBE-7C8E-505F844F60DF}"/>
          </ac:spMkLst>
        </pc:spChg>
        <pc:spChg chg="mod">
          <ac:chgData name="Harry Aujla" userId="8291b1ead4bee913" providerId="LiveId" clId="{8B817343-A1EB-445E-9136-48CAB554EE32}" dt="2024-03-04T10:22:25.556" v="5388"/>
          <ac:spMkLst>
            <pc:docMk/>
            <pc:sldMk cId="0" sldId="256"/>
            <ac:spMk id="329" creationId="{680CFEDE-969E-0E62-B27C-FCEB87A3D3A5}"/>
          </ac:spMkLst>
        </pc:spChg>
        <pc:spChg chg="mod">
          <ac:chgData name="Harry Aujla" userId="8291b1ead4bee913" providerId="LiveId" clId="{8B817343-A1EB-445E-9136-48CAB554EE32}" dt="2024-03-04T10:22:25.556" v="5388"/>
          <ac:spMkLst>
            <pc:docMk/>
            <pc:sldMk cId="0" sldId="256"/>
            <ac:spMk id="330" creationId="{B1023FC8-14FD-181B-0057-C52BA7054318}"/>
          </ac:spMkLst>
        </pc:spChg>
        <pc:spChg chg="mod">
          <ac:chgData name="Harry Aujla" userId="8291b1ead4bee913" providerId="LiveId" clId="{8B817343-A1EB-445E-9136-48CAB554EE32}" dt="2024-03-04T10:22:25.556" v="5388"/>
          <ac:spMkLst>
            <pc:docMk/>
            <pc:sldMk cId="0" sldId="256"/>
            <ac:spMk id="331" creationId="{8B5284BF-EBA2-8178-E973-FCA8EB364C7F}"/>
          </ac:spMkLst>
        </pc:spChg>
        <pc:spChg chg="mod">
          <ac:chgData name="Harry Aujla" userId="8291b1ead4bee913" providerId="LiveId" clId="{8B817343-A1EB-445E-9136-48CAB554EE32}" dt="2024-03-04T10:22:25.556" v="5388"/>
          <ac:spMkLst>
            <pc:docMk/>
            <pc:sldMk cId="0" sldId="256"/>
            <ac:spMk id="332" creationId="{89ACD315-6AE3-ED7D-C06D-E39B90D54A15}"/>
          </ac:spMkLst>
        </pc:spChg>
        <pc:spChg chg="mod">
          <ac:chgData name="Harry Aujla" userId="8291b1ead4bee913" providerId="LiveId" clId="{8B817343-A1EB-445E-9136-48CAB554EE32}" dt="2024-03-04T10:22:25.556" v="5388"/>
          <ac:spMkLst>
            <pc:docMk/>
            <pc:sldMk cId="0" sldId="256"/>
            <ac:spMk id="333" creationId="{CE74DF1C-CBD9-FEFF-1F1B-739DCB234416}"/>
          </ac:spMkLst>
        </pc:spChg>
        <pc:spChg chg="mod">
          <ac:chgData name="Harry Aujla" userId="8291b1ead4bee913" providerId="LiveId" clId="{8B817343-A1EB-445E-9136-48CAB554EE32}" dt="2024-03-04T10:22:25.556" v="5388"/>
          <ac:spMkLst>
            <pc:docMk/>
            <pc:sldMk cId="0" sldId="256"/>
            <ac:spMk id="334" creationId="{DA99733B-7892-2C81-CEF7-D31FCA621420}"/>
          </ac:spMkLst>
        </pc:spChg>
        <pc:spChg chg="mod">
          <ac:chgData name="Harry Aujla" userId="8291b1ead4bee913" providerId="LiveId" clId="{8B817343-A1EB-445E-9136-48CAB554EE32}" dt="2024-03-04T10:22:25.556" v="5388"/>
          <ac:spMkLst>
            <pc:docMk/>
            <pc:sldMk cId="0" sldId="256"/>
            <ac:spMk id="335" creationId="{BF046228-FCA0-67A8-892E-B434C592C0D6}"/>
          </ac:spMkLst>
        </pc:spChg>
        <pc:spChg chg="mod">
          <ac:chgData name="Harry Aujla" userId="8291b1ead4bee913" providerId="LiveId" clId="{8B817343-A1EB-445E-9136-48CAB554EE32}" dt="2024-03-04T10:22:25.556" v="5388"/>
          <ac:spMkLst>
            <pc:docMk/>
            <pc:sldMk cId="0" sldId="256"/>
            <ac:spMk id="336" creationId="{9D5940FF-F9FB-C7D2-0F88-A66F26F3A1C7}"/>
          </ac:spMkLst>
        </pc:spChg>
        <pc:spChg chg="mod">
          <ac:chgData name="Harry Aujla" userId="8291b1ead4bee913" providerId="LiveId" clId="{8B817343-A1EB-445E-9136-48CAB554EE32}" dt="2024-03-04T10:22:25.556" v="5388"/>
          <ac:spMkLst>
            <pc:docMk/>
            <pc:sldMk cId="0" sldId="256"/>
            <ac:spMk id="337" creationId="{795F8033-9DEC-1578-7A04-25B8099E688D}"/>
          </ac:spMkLst>
        </pc:spChg>
        <pc:spChg chg="mod">
          <ac:chgData name="Harry Aujla" userId="8291b1ead4bee913" providerId="LiveId" clId="{8B817343-A1EB-445E-9136-48CAB554EE32}" dt="2024-03-04T10:22:25.556" v="5388"/>
          <ac:spMkLst>
            <pc:docMk/>
            <pc:sldMk cId="0" sldId="256"/>
            <ac:spMk id="338" creationId="{DDD13C1B-61F0-3084-8C41-AC47029B4354}"/>
          </ac:spMkLst>
        </pc:spChg>
        <pc:spChg chg="mod">
          <ac:chgData name="Harry Aujla" userId="8291b1ead4bee913" providerId="LiveId" clId="{8B817343-A1EB-445E-9136-48CAB554EE32}" dt="2024-03-04T10:22:25.556" v="5388"/>
          <ac:spMkLst>
            <pc:docMk/>
            <pc:sldMk cId="0" sldId="256"/>
            <ac:spMk id="339" creationId="{AB7D7D93-F802-2BC4-EAF8-95B21A46BE57}"/>
          </ac:spMkLst>
        </pc:spChg>
        <pc:spChg chg="mod">
          <ac:chgData name="Harry Aujla" userId="8291b1ead4bee913" providerId="LiveId" clId="{8B817343-A1EB-445E-9136-48CAB554EE32}" dt="2024-03-04T10:22:25.556" v="5388"/>
          <ac:spMkLst>
            <pc:docMk/>
            <pc:sldMk cId="0" sldId="256"/>
            <ac:spMk id="340" creationId="{FEE569A6-446C-676E-BFD8-46AF8D371B52}"/>
          </ac:spMkLst>
        </pc:spChg>
        <pc:spChg chg="mod">
          <ac:chgData name="Harry Aujla" userId="8291b1ead4bee913" providerId="LiveId" clId="{8B817343-A1EB-445E-9136-48CAB554EE32}" dt="2024-03-04T10:22:25.556" v="5388"/>
          <ac:spMkLst>
            <pc:docMk/>
            <pc:sldMk cId="0" sldId="256"/>
            <ac:spMk id="341" creationId="{F75BE035-1226-9FE2-ED33-3F808057B6FC}"/>
          </ac:spMkLst>
        </pc:spChg>
        <pc:spChg chg="mod">
          <ac:chgData name="Harry Aujla" userId="8291b1ead4bee913" providerId="LiveId" clId="{8B817343-A1EB-445E-9136-48CAB554EE32}" dt="2024-03-04T10:22:25.556" v="5388"/>
          <ac:spMkLst>
            <pc:docMk/>
            <pc:sldMk cId="0" sldId="256"/>
            <ac:spMk id="342" creationId="{B3AC6CC5-8013-8CB1-3146-EE43B1FD18F5}"/>
          </ac:spMkLst>
        </pc:spChg>
        <pc:spChg chg="mod">
          <ac:chgData name="Harry Aujla" userId="8291b1ead4bee913" providerId="LiveId" clId="{8B817343-A1EB-445E-9136-48CAB554EE32}" dt="2024-03-04T10:22:25.556" v="5388"/>
          <ac:spMkLst>
            <pc:docMk/>
            <pc:sldMk cId="0" sldId="256"/>
            <ac:spMk id="343" creationId="{3DE8D4ED-942F-B21A-CE39-F258D3AF59D6}"/>
          </ac:spMkLst>
        </pc:spChg>
        <pc:spChg chg="mod">
          <ac:chgData name="Harry Aujla" userId="8291b1ead4bee913" providerId="LiveId" clId="{8B817343-A1EB-445E-9136-48CAB554EE32}" dt="2024-03-04T10:22:25.556" v="5388"/>
          <ac:spMkLst>
            <pc:docMk/>
            <pc:sldMk cId="0" sldId="256"/>
            <ac:spMk id="344" creationId="{5FE234FE-CE77-0E2B-4515-E08D4D4BBC6A}"/>
          </ac:spMkLst>
        </pc:spChg>
        <pc:spChg chg="mod">
          <ac:chgData name="Harry Aujla" userId="8291b1ead4bee913" providerId="LiveId" clId="{8B817343-A1EB-445E-9136-48CAB554EE32}" dt="2024-03-04T10:22:25.556" v="5388"/>
          <ac:spMkLst>
            <pc:docMk/>
            <pc:sldMk cId="0" sldId="256"/>
            <ac:spMk id="345" creationId="{A0482A5F-48D3-133E-5D29-C109F4C00354}"/>
          </ac:spMkLst>
        </pc:spChg>
        <pc:spChg chg="mod">
          <ac:chgData name="Harry Aujla" userId="8291b1ead4bee913" providerId="LiveId" clId="{8B817343-A1EB-445E-9136-48CAB554EE32}" dt="2024-03-04T10:22:25.556" v="5388"/>
          <ac:spMkLst>
            <pc:docMk/>
            <pc:sldMk cId="0" sldId="256"/>
            <ac:spMk id="346" creationId="{10FFB571-F7D8-471C-598D-2505B9BDCD78}"/>
          </ac:spMkLst>
        </pc:spChg>
        <pc:spChg chg="mod">
          <ac:chgData name="Harry Aujla" userId="8291b1ead4bee913" providerId="LiveId" clId="{8B817343-A1EB-445E-9136-48CAB554EE32}" dt="2024-03-04T10:22:25.556" v="5388"/>
          <ac:spMkLst>
            <pc:docMk/>
            <pc:sldMk cId="0" sldId="256"/>
            <ac:spMk id="347" creationId="{C228E616-E3F5-1924-CFAD-A33D2B689F56}"/>
          </ac:spMkLst>
        </pc:spChg>
        <pc:spChg chg="mod">
          <ac:chgData name="Harry Aujla" userId="8291b1ead4bee913" providerId="LiveId" clId="{8B817343-A1EB-445E-9136-48CAB554EE32}" dt="2024-03-04T10:22:25.556" v="5388"/>
          <ac:spMkLst>
            <pc:docMk/>
            <pc:sldMk cId="0" sldId="256"/>
            <ac:spMk id="348" creationId="{A057C96E-2E52-D58C-0898-EA3C803C434E}"/>
          </ac:spMkLst>
        </pc:spChg>
        <pc:spChg chg="mod">
          <ac:chgData name="Harry Aujla" userId="8291b1ead4bee913" providerId="LiveId" clId="{8B817343-A1EB-445E-9136-48CAB554EE32}" dt="2024-03-04T10:22:25.556" v="5388"/>
          <ac:spMkLst>
            <pc:docMk/>
            <pc:sldMk cId="0" sldId="256"/>
            <ac:spMk id="349" creationId="{C6254BAA-55BB-28CE-1B55-A50BD2212C58}"/>
          </ac:spMkLst>
        </pc:spChg>
        <pc:spChg chg="mod">
          <ac:chgData name="Harry Aujla" userId="8291b1ead4bee913" providerId="LiveId" clId="{8B817343-A1EB-445E-9136-48CAB554EE32}" dt="2024-03-04T10:22:25.556" v="5388"/>
          <ac:spMkLst>
            <pc:docMk/>
            <pc:sldMk cId="0" sldId="256"/>
            <ac:spMk id="350" creationId="{A32FCD39-13C5-92A7-FDA7-0320141372D5}"/>
          </ac:spMkLst>
        </pc:spChg>
        <pc:spChg chg="mod">
          <ac:chgData name="Harry Aujla" userId="8291b1ead4bee913" providerId="LiveId" clId="{8B817343-A1EB-445E-9136-48CAB554EE32}" dt="2024-03-04T10:22:25.556" v="5388"/>
          <ac:spMkLst>
            <pc:docMk/>
            <pc:sldMk cId="0" sldId="256"/>
            <ac:spMk id="351" creationId="{2FD9705C-8132-5A0E-AE02-13355491E07A}"/>
          </ac:spMkLst>
        </pc:spChg>
        <pc:spChg chg="mod">
          <ac:chgData name="Harry Aujla" userId="8291b1ead4bee913" providerId="LiveId" clId="{8B817343-A1EB-445E-9136-48CAB554EE32}" dt="2024-03-04T10:22:25.556" v="5388"/>
          <ac:spMkLst>
            <pc:docMk/>
            <pc:sldMk cId="0" sldId="256"/>
            <ac:spMk id="352" creationId="{F50428F7-6D21-F55E-EA35-ADE20D581C2A}"/>
          </ac:spMkLst>
        </pc:spChg>
        <pc:spChg chg="mod">
          <ac:chgData name="Harry Aujla" userId="8291b1ead4bee913" providerId="LiveId" clId="{8B817343-A1EB-445E-9136-48CAB554EE32}" dt="2024-03-04T10:22:25.556" v="5388"/>
          <ac:spMkLst>
            <pc:docMk/>
            <pc:sldMk cId="0" sldId="256"/>
            <ac:spMk id="353" creationId="{D9EFF26C-6C4C-7456-B4BD-E72C6EC52A24}"/>
          </ac:spMkLst>
        </pc:spChg>
        <pc:spChg chg="mod">
          <ac:chgData name="Harry Aujla" userId="8291b1ead4bee913" providerId="LiveId" clId="{8B817343-A1EB-445E-9136-48CAB554EE32}" dt="2024-03-04T10:22:25.556" v="5388"/>
          <ac:spMkLst>
            <pc:docMk/>
            <pc:sldMk cId="0" sldId="256"/>
            <ac:spMk id="354" creationId="{2C933C69-6D13-B3B4-3185-514B73E6D586}"/>
          </ac:spMkLst>
        </pc:spChg>
        <pc:spChg chg="mod">
          <ac:chgData name="Harry Aujla" userId="8291b1ead4bee913" providerId="LiveId" clId="{8B817343-A1EB-445E-9136-48CAB554EE32}" dt="2024-03-04T10:22:25.556" v="5388"/>
          <ac:spMkLst>
            <pc:docMk/>
            <pc:sldMk cId="0" sldId="256"/>
            <ac:spMk id="355" creationId="{DD49FA48-61A2-D020-E5F1-1D46D6C412FA}"/>
          </ac:spMkLst>
        </pc:spChg>
        <pc:spChg chg="mod">
          <ac:chgData name="Harry Aujla" userId="8291b1ead4bee913" providerId="LiveId" clId="{8B817343-A1EB-445E-9136-48CAB554EE32}" dt="2024-03-04T10:22:25.556" v="5388"/>
          <ac:spMkLst>
            <pc:docMk/>
            <pc:sldMk cId="0" sldId="256"/>
            <ac:spMk id="356" creationId="{82514A8B-0D0A-F6D1-1DB2-DB5261F2A5C9}"/>
          </ac:spMkLst>
        </pc:spChg>
        <pc:spChg chg="mod">
          <ac:chgData name="Harry Aujla" userId="8291b1ead4bee913" providerId="LiveId" clId="{8B817343-A1EB-445E-9136-48CAB554EE32}" dt="2024-03-04T10:22:25.556" v="5388"/>
          <ac:spMkLst>
            <pc:docMk/>
            <pc:sldMk cId="0" sldId="256"/>
            <ac:spMk id="357" creationId="{7254F2E0-3E0D-7365-A94D-A05741284B1E}"/>
          </ac:spMkLst>
        </pc:spChg>
        <pc:spChg chg="mod">
          <ac:chgData name="Harry Aujla" userId="8291b1ead4bee913" providerId="LiveId" clId="{8B817343-A1EB-445E-9136-48CAB554EE32}" dt="2024-03-04T10:22:25.556" v="5388"/>
          <ac:spMkLst>
            <pc:docMk/>
            <pc:sldMk cId="0" sldId="256"/>
            <ac:spMk id="358" creationId="{A2BEAD96-2E02-A418-983D-1E83542B46CF}"/>
          </ac:spMkLst>
        </pc:spChg>
        <pc:spChg chg="mod">
          <ac:chgData name="Harry Aujla" userId="8291b1ead4bee913" providerId="LiveId" clId="{8B817343-A1EB-445E-9136-48CAB554EE32}" dt="2024-03-04T10:22:25.556" v="5388"/>
          <ac:spMkLst>
            <pc:docMk/>
            <pc:sldMk cId="0" sldId="256"/>
            <ac:spMk id="359" creationId="{A4000662-5E7D-F935-9B3D-0020B6566A72}"/>
          </ac:spMkLst>
        </pc:spChg>
        <pc:spChg chg="mod">
          <ac:chgData name="Harry Aujla" userId="8291b1ead4bee913" providerId="LiveId" clId="{8B817343-A1EB-445E-9136-48CAB554EE32}" dt="2024-03-04T10:22:25.556" v="5388"/>
          <ac:spMkLst>
            <pc:docMk/>
            <pc:sldMk cId="0" sldId="256"/>
            <ac:spMk id="360" creationId="{483A2C27-56BE-12D6-F92B-15A4E669BE9B}"/>
          </ac:spMkLst>
        </pc:spChg>
        <pc:spChg chg="mod">
          <ac:chgData name="Harry Aujla" userId="8291b1ead4bee913" providerId="LiveId" clId="{8B817343-A1EB-445E-9136-48CAB554EE32}" dt="2024-03-04T10:22:25.556" v="5388"/>
          <ac:spMkLst>
            <pc:docMk/>
            <pc:sldMk cId="0" sldId="256"/>
            <ac:spMk id="361" creationId="{1B7B435B-66F8-5EE4-9C8E-39D15CEAD927}"/>
          </ac:spMkLst>
        </pc:spChg>
        <pc:spChg chg="mod">
          <ac:chgData name="Harry Aujla" userId="8291b1ead4bee913" providerId="LiveId" clId="{8B817343-A1EB-445E-9136-48CAB554EE32}" dt="2024-03-04T10:22:25.556" v="5388"/>
          <ac:spMkLst>
            <pc:docMk/>
            <pc:sldMk cId="0" sldId="256"/>
            <ac:spMk id="362" creationId="{901F8078-55D8-6C1C-21CE-1AA9112AB11C}"/>
          </ac:spMkLst>
        </pc:spChg>
        <pc:spChg chg="mod">
          <ac:chgData name="Harry Aujla" userId="8291b1ead4bee913" providerId="LiveId" clId="{8B817343-A1EB-445E-9136-48CAB554EE32}" dt="2024-03-04T10:22:25.556" v="5388"/>
          <ac:spMkLst>
            <pc:docMk/>
            <pc:sldMk cId="0" sldId="256"/>
            <ac:spMk id="363" creationId="{C18D0167-C3D8-C7E0-018A-F59DE553F522}"/>
          </ac:spMkLst>
        </pc:spChg>
        <pc:spChg chg="mod">
          <ac:chgData name="Harry Aujla" userId="8291b1ead4bee913" providerId="LiveId" clId="{8B817343-A1EB-445E-9136-48CAB554EE32}" dt="2024-03-04T10:22:25.556" v="5388"/>
          <ac:spMkLst>
            <pc:docMk/>
            <pc:sldMk cId="0" sldId="256"/>
            <ac:spMk id="364" creationId="{818D5BF9-F0CE-9D05-6EDD-6D3199576E17}"/>
          </ac:spMkLst>
        </pc:spChg>
        <pc:spChg chg="mod">
          <ac:chgData name="Harry Aujla" userId="8291b1ead4bee913" providerId="LiveId" clId="{8B817343-A1EB-445E-9136-48CAB554EE32}" dt="2024-03-04T10:22:25.556" v="5388"/>
          <ac:spMkLst>
            <pc:docMk/>
            <pc:sldMk cId="0" sldId="256"/>
            <ac:spMk id="365" creationId="{7688E579-7553-FEC3-B2E9-DE1051BB5061}"/>
          </ac:spMkLst>
        </pc:spChg>
        <pc:spChg chg="mod">
          <ac:chgData name="Harry Aujla" userId="8291b1ead4bee913" providerId="LiveId" clId="{8B817343-A1EB-445E-9136-48CAB554EE32}" dt="2024-03-04T10:22:25.556" v="5388"/>
          <ac:spMkLst>
            <pc:docMk/>
            <pc:sldMk cId="0" sldId="256"/>
            <ac:spMk id="366" creationId="{C922D26F-60C9-0056-2934-287DABC2AFB6}"/>
          </ac:spMkLst>
        </pc:spChg>
        <pc:spChg chg="mod">
          <ac:chgData name="Harry Aujla" userId="8291b1ead4bee913" providerId="LiveId" clId="{8B817343-A1EB-445E-9136-48CAB554EE32}" dt="2024-03-04T10:22:25.556" v="5388"/>
          <ac:spMkLst>
            <pc:docMk/>
            <pc:sldMk cId="0" sldId="256"/>
            <ac:spMk id="367" creationId="{618E1906-538E-7140-235C-1F50E2587432}"/>
          </ac:spMkLst>
        </pc:spChg>
        <pc:spChg chg="mod">
          <ac:chgData name="Harry Aujla" userId="8291b1ead4bee913" providerId="LiveId" clId="{8B817343-A1EB-445E-9136-48CAB554EE32}" dt="2024-03-04T10:22:25.556" v="5388"/>
          <ac:spMkLst>
            <pc:docMk/>
            <pc:sldMk cId="0" sldId="256"/>
            <ac:spMk id="368" creationId="{F1858F71-6D04-1EBF-8471-98A138159F9B}"/>
          </ac:spMkLst>
        </pc:spChg>
        <pc:spChg chg="mod">
          <ac:chgData name="Harry Aujla" userId="8291b1ead4bee913" providerId="LiveId" clId="{8B817343-A1EB-445E-9136-48CAB554EE32}" dt="2024-03-04T10:22:25.556" v="5388"/>
          <ac:spMkLst>
            <pc:docMk/>
            <pc:sldMk cId="0" sldId="256"/>
            <ac:spMk id="369" creationId="{07CA1008-2DCA-FBE5-8F5E-38908E9C619E}"/>
          </ac:spMkLst>
        </pc:spChg>
        <pc:spChg chg="mod">
          <ac:chgData name="Harry Aujla" userId="8291b1ead4bee913" providerId="LiveId" clId="{8B817343-A1EB-445E-9136-48CAB554EE32}" dt="2024-03-04T10:22:25.556" v="5388"/>
          <ac:spMkLst>
            <pc:docMk/>
            <pc:sldMk cId="0" sldId="256"/>
            <ac:spMk id="370" creationId="{C71750A3-2453-3FA2-9718-8D394B259292}"/>
          </ac:spMkLst>
        </pc:spChg>
        <pc:spChg chg="mod">
          <ac:chgData name="Harry Aujla" userId="8291b1ead4bee913" providerId="LiveId" clId="{8B817343-A1EB-445E-9136-48CAB554EE32}" dt="2024-03-04T10:22:25.556" v="5388"/>
          <ac:spMkLst>
            <pc:docMk/>
            <pc:sldMk cId="0" sldId="256"/>
            <ac:spMk id="371" creationId="{AD0FFC2D-58DA-8604-8845-5E55A6508960}"/>
          </ac:spMkLst>
        </pc:spChg>
        <pc:spChg chg="mod">
          <ac:chgData name="Harry Aujla" userId="8291b1ead4bee913" providerId="LiveId" clId="{8B817343-A1EB-445E-9136-48CAB554EE32}" dt="2024-03-04T10:22:25.556" v="5388"/>
          <ac:spMkLst>
            <pc:docMk/>
            <pc:sldMk cId="0" sldId="256"/>
            <ac:spMk id="372" creationId="{E7FC39FD-9961-D900-863A-C283B0D68D6A}"/>
          </ac:spMkLst>
        </pc:spChg>
        <pc:spChg chg="mod">
          <ac:chgData name="Harry Aujla" userId="8291b1ead4bee913" providerId="LiveId" clId="{8B817343-A1EB-445E-9136-48CAB554EE32}" dt="2024-03-04T10:22:25.556" v="5388"/>
          <ac:spMkLst>
            <pc:docMk/>
            <pc:sldMk cId="0" sldId="256"/>
            <ac:spMk id="373" creationId="{91B96B39-5024-F5CB-4366-25BA8391FAC1}"/>
          </ac:spMkLst>
        </pc:spChg>
        <pc:spChg chg="mod">
          <ac:chgData name="Harry Aujla" userId="8291b1ead4bee913" providerId="LiveId" clId="{8B817343-A1EB-445E-9136-48CAB554EE32}" dt="2024-03-04T10:22:25.556" v="5388"/>
          <ac:spMkLst>
            <pc:docMk/>
            <pc:sldMk cId="0" sldId="256"/>
            <ac:spMk id="374" creationId="{FE1BDFD4-65D9-6FB5-DEDA-E5482F2809C8}"/>
          </ac:spMkLst>
        </pc:spChg>
        <pc:spChg chg="mod">
          <ac:chgData name="Harry Aujla" userId="8291b1ead4bee913" providerId="LiveId" clId="{8B817343-A1EB-445E-9136-48CAB554EE32}" dt="2024-03-04T10:22:25.556" v="5388"/>
          <ac:spMkLst>
            <pc:docMk/>
            <pc:sldMk cId="0" sldId="256"/>
            <ac:spMk id="375" creationId="{51B57B83-F29B-81DA-7510-B6EF63A029F0}"/>
          </ac:spMkLst>
        </pc:spChg>
        <pc:spChg chg="mod">
          <ac:chgData name="Harry Aujla" userId="8291b1ead4bee913" providerId="LiveId" clId="{8B817343-A1EB-445E-9136-48CAB554EE32}" dt="2024-03-04T10:22:25.556" v="5388"/>
          <ac:spMkLst>
            <pc:docMk/>
            <pc:sldMk cId="0" sldId="256"/>
            <ac:spMk id="376" creationId="{6CCA6206-C745-1180-98A7-F03D477AF7A1}"/>
          </ac:spMkLst>
        </pc:spChg>
        <pc:spChg chg="mod">
          <ac:chgData name="Harry Aujla" userId="8291b1ead4bee913" providerId="LiveId" clId="{8B817343-A1EB-445E-9136-48CAB554EE32}" dt="2024-03-04T10:22:25.556" v="5388"/>
          <ac:spMkLst>
            <pc:docMk/>
            <pc:sldMk cId="0" sldId="256"/>
            <ac:spMk id="377" creationId="{2E961D3E-1335-62BF-AF29-D3685B542FAA}"/>
          </ac:spMkLst>
        </pc:spChg>
        <pc:spChg chg="mod">
          <ac:chgData name="Harry Aujla" userId="8291b1ead4bee913" providerId="LiveId" clId="{8B817343-A1EB-445E-9136-48CAB554EE32}" dt="2024-03-04T10:22:25.556" v="5388"/>
          <ac:spMkLst>
            <pc:docMk/>
            <pc:sldMk cId="0" sldId="256"/>
            <ac:spMk id="378" creationId="{F8DE0488-A6F5-E2EB-269D-7B47C611054E}"/>
          </ac:spMkLst>
        </pc:spChg>
        <pc:spChg chg="mod">
          <ac:chgData name="Harry Aujla" userId="8291b1ead4bee913" providerId="LiveId" clId="{8B817343-A1EB-445E-9136-48CAB554EE32}" dt="2024-03-04T10:22:25.556" v="5388"/>
          <ac:spMkLst>
            <pc:docMk/>
            <pc:sldMk cId="0" sldId="256"/>
            <ac:spMk id="379" creationId="{8353E695-1FAF-5B93-9C42-E5B284F7771D}"/>
          </ac:spMkLst>
        </pc:spChg>
        <pc:spChg chg="mod">
          <ac:chgData name="Harry Aujla" userId="8291b1ead4bee913" providerId="LiveId" clId="{8B817343-A1EB-445E-9136-48CAB554EE32}" dt="2024-03-04T10:22:25.556" v="5388"/>
          <ac:spMkLst>
            <pc:docMk/>
            <pc:sldMk cId="0" sldId="256"/>
            <ac:spMk id="380" creationId="{F4DAEECF-E004-4038-A6DE-5BAF2AE4CCC4}"/>
          </ac:spMkLst>
        </pc:spChg>
        <pc:spChg chg="mod">
          <ac:chgData name="Harry Aujla" userId="8291b1ead4bee913" providerId="LiveId" clId="{8B817343-A1EB-445E-9136-48CAB554EE32}" dt="2024-03-04T10:22:25.556" v="5388"/>
          <ac:spMkLst>
            <pc:docMk/>
            <pc:sldMk cId="0" sldId="256"/>
            <ac:spMk id="381" creationId="{822B8A6B-47CC-BD3B-9339-020EBF1F27E8}"/>
          </ac:spMkLst>
        </pc:spChg>
        <pc:spChg chg="mod">
          <ac:chgData name="Harry Aujla" userId="8291b1ead4bee913" providerId="LiveId" clId="{8B817343-A1EB-445E-9136-48CAB554EE32}" dt="2024-03-04T10:22:25.556" v="5388"/>
          <ac:spMkLst>
            <pc:docMk/>
            <pc:sldMk cId="0" sldId="256"/>
            <ac:spMk id="382" creationId="{E999073B-F17D-324F-5E20-B0D77EDFAC67}"/>
          </ac:spMkLst>
        </pc:spChg>
        <pc:spChg chg="mod">
          <ac:chgData name="Harry Aujla" userId="8291b1ead4bee913" providerId="LiveId" clId="{8B817343-A1EB-445E-9136-48CAB554EE32}" dt="2024-03-04T10:22:25.556" v="5388"/>
          <ac:spMkLst>
            <pc:docMk/>
            <pc:sldMk cId="0" sldId="256"/>
            <ac:spMk id="383" creationId="{46149F2F-8CCB-2B59-7F97-8870B6AB6AEE}"/>
          </ac:spMkLst>
        </pc:spChg>
        <pc:spChg chg="mod">
          <ac:chgData name="Harry Aujla" userId="8291b1ead4bee913" providerId="LiveId" clId="{8B817343-A1EB-445E-9136-48CAB554EE32}" dt="2024-03-04T10:22:25.556" v="5388"/>
          <ac:spMkLst>
            <pc:docMk/>
            <pc:sldMk cId="0" sldId="256"/>
            <ac:spMk id="384" creationId="{5223AF68-4714-EE35-C4AB-D76642B4F535}"/>
          </ac:spMkLst>
        </pc:spChg>
        <pc:spChg chg="mod">
          <ac:chgData name="Harry Aujla" userId="8291b1ead4bee913" providerId="LiveId" clId="{8B817343-A1EB-445E-9136-48CAB554EE32}" dt="2024-03-04T10:22:25.556" v="5388"/>
          <ac:spMkLst>
            <pc:docMk/>
            <pc:sldMk cId="0" sldId="256"/>
            <ac:spMk id="385" creationId="{D2DE5CA7-A407-8D8C-CB76-22EDCD04AB45}"/>
          </ac:spMkLst>
        </pc:spChg>
        <pc:spChg chg="mod">
          <ac:chgData name="Harry Aujla" userId="8291b1ead4bee913" providerId="LiveId" clId="{8B817343-A1EB-445E-9136-48CAB554EE32}" dt="2024-03-04T10:22:25.556" v="5388"/>
          <ac:spMkLst>
            <pc:docMk/>
            <pc:sldMk cId="0" sldId="256"/>
            <ac:spMk id="386" creationId="{9ACAF97B-DC19-BF59-7699-5521F8320A3F}"/>
          </ac:spMkLst>
        </pc:spChg>
        <pc:spChg chg="mod">
          <ac:chgData name="Harry Aujla" userId="8291b1ead4bee913" providerId="LiveId" clId="{8B817343-A1EB-445E-9136-48CAB554EE32}" dt="2024-03-04T10:22:25.556" v="5388"/>
          <ac:spMkLst>
            <pc:docMk/>
            <pc:sldMk cId="0" sldId="256"/>
            <ac:spMk id="387" creationId="{69CF51E7-7A2D-5DB5-0122-1B2FDFC3F323}"/>
          </ac:spMkLst>
        </pc:spChg>
        <pc:spChg chg="mod">
          <ac:chgData name="Harry Aujla" userId="8291b1ead4bee913" providerId="LiveId" clId="{8B817343-A1EB-445E-9136-48CAB554EE32}" dt="2024-03-04T10:22:25.556" v="5388"/>
          <ac:spMkLst>
            <pc:docMk/>
            <pc:sldMk cId="0" sldId="256"/>
            <ac:spMk id="388" creationId="{4BD5B7EB-3B75-4A94-AF88-BB8B34EBB13C}"/>
          </ac:spMkLst>
        </pc:spChg>
        <pc:spChg chg="mod">
          <ac:chgData name="Harry Aujla" userId="8291b1ead4bee913" providerId="LiveId" clId="{8B817343-A1EB-445E-9136-48CAB554EE32}" dt="2024-03-04T10:22:25.556" v="5388"/>
          <ac:spMkLst>
            <pc:docMk/>
            <pc:sldMk cId="0" sldId="256"/>
            <ac:spMk id="389" creationId="{037CB66B-952C-9DDC-C3E0-FB1722CC84FE}"/>
          </ac:spMkLst>
        </pc:spChg>
        <pc:spChg chg="mod">
          <ac:chgData name="Harry Aujla" userId="8291b1ead4bee913" providerId="LiveId" clId="{8B817343-A1EB-445E-9136-48CAB554EE32}" dt="2024-03-04T10:22:25.556" v="5388"/>
          <ac:spMkLst>
            <pc:docMk/>
            <pc:sldMk cId="0" sldId="256"/>
            <ac:spMk id="390" creationId="{613D8BD6-80C2-A2C6-6A02-B02FFDA7B314}"/>
          </ac:spMkLst>
        </pc:spChg>
        <pc:spChg chg="mod">
          <ac:chgData name="Harry Aujla" userId="8291b1ead4bee913" providerId="LiveId" clId="{8B817343-A1EB-445E-9136-48CAB554EE32}" dt="2024-03-04T10:22:25.556" v="5388"/>
          <ac:spMkLst>
            <pc:docMk/>
            <pc:sldMk cId="0" sldId="256"/>
            <ac:spMk id="391" creationId="{3B80C00D-0CA4-2217-A425-96E9FA7DA377}"/>
          </ac:spMkLst>
        </pc:spChg>
        <pc:spChg chg="mod">
          <ac:chgData name="Harry Aujla" userId="8291b1ead4bee913" providerId="LiveId" clId="{8B817343-A1EB-445E-9136-48CAB554EE32}" dt="2024-03-04T10:22:25.556" v="5388"/>
          <ac:spMkLst>
            <pc:docMk/>
            <pc:sldMk cId="0" sldId="256"/>
            <ac:spMk id="392" creationId="{500D7168-1AB4-6F4E-22B5-5F1EC8F7D484}"/>
          </ac:spMkLst>
        </pc:spChg>
        <pc:spChg chg="mod">
          <ac:chgData name="Harry Aujla" userId="8291b1ead4bee913" providerId="LiveId" clId="{8B817343-A1EB-445E-9136-48CAB554EE32}" dt="2024-03-04T10:22:25.556" v="5388"/>
          <ac:spMkLst>
            <pc:docMk/>
            <pc:sldMk cId="0" sldId="256"/>
            <ac:spMk id="393" creationId="{C84F4CE9-D57D-017C-DD19-026656C43845}"/>
          </ac:spMkLst>
        </pc:spChg>
        <pc:spChg chg="mod">
          <ac:chgData name="Harry Aujla" userId="8291b1ead4bee913" providerId="LiveId" clId="{8B817343-A1EB-445E-9136-48CAB554EE32}" dt="2024-03-04T10:22:25.556" v="5388"/>
          <ac:spMkLst>
            <pc:docMk/>
            <pc:sldMk cId="0" sldId="256"/>
            <ac:spMk id="394" creationId="{39A9F3EA-47BE-F99C-8927-3BFA0F360808}"/>
          </ac:spMkLst>
        </pc:spChg>
        <pc:spChg chg="mod">
          <ac:chgData name="Harry Aujla" userId="8291b1ead4bee913" providerId="LiveId" clId="{8B817343-A1EB-445E-9136-48CAB554EE32}" dt="2024-03-04T10:22:25.556" v="5388"/>
          <ac:spMkLst>
            <pc:docMk/>
            <pc:sldMk cId="0" sldId="256"/>
            <ac:spMk id="395" creationId="{C16CD6E6-AE14-9869-6148-857D36EFE279}"/>
          </ac:spMkLst>
        </pc:spChg>
        <pc:spChg chg="mod">
          <ac:chgData name="Harry Aujla" userId="8291b1ead4bee913" providerId="LiveId" clId="{8B817343-A1EB-445E-9136-48CAB554EE32}" dt="2024-03-04T10:22:25.556" v="5388"/>
          <ac:spMkLst>
            <pc:docMk/>
            <pc:sldMk cId="0" sldId="256"/>
            <ac:spMk id="396" creationId="{1B22ED11-DBCB-6788-8CC2-8731D39DB1F0}"/>
          </ac:spMkLst>
        </pc:spChg>
        <pc:spChg chg="mod">
          <ac:chgData name="Harry Aujla" userId="8291b1ead4bee913" providerId="LiveId" clId="{8B817343-A1EB-445E-9136-48CAB554EE32}" dt="2024-03-04T10:22:25.556" v="5388"/>
          <ac:spMkLst>
            <pc:docMk/>
            <pc:sldMk cId="0" sldId="256"/>
            <ac:spMk id="397" creationId="{44BDBFE7-F2DD-3456-7F68-7E958FE0BD3E}"/>
          </ac:spMkLst>
        </pc:spChg>
        <pc:spChg chg="mod">
          <ac:chgData name="Harry Aujla" userId="8291b1ead4bee913" providerId="LiveId" clId="{8B817343-A1EB-445E-9136-48CAB554EE32}" dt="2024-03-04T10:22:25.556" v="5388"/>
          <ac:spMkLst>
            <pc:docMk/>
            <pc:sldMk cId="0" sldId="256"/>
            <ac:spMk id="398" creationId="{E8F61663-9B41-EF3C-9456-E8F491286828}"/>
          </ac:spMkLst>
        </pc:spChg>
        <pc:spChg chg="mod">
          <ac:chgData name="Harry Aujla" userId="8291b1ead4bee913" providerId="LiveId" clId="{8B817343-A1EB-445E-9136-48CAB554EE32}" dt="2024-03-04T10:22:25.556" v="5388"/>
          <ac:spMkLst>
            <pc:docMk/>
            <pc:sldMk cId="0" sldId="256"/>
            <ac:spMk id="399" creationId="{026EFAA2-49C4-0D2D-1009-9F9A6C84DC37}"/>
          </ac:spMkLst>
        </pc:spChg>
        <pc:spChg chg="mod">
          <ac:chgData name="Harry Aujla" userId="8291b1ead4bee913" providerId="LiveId" clId="{8B817343-A1EB-445E-9136-48CAB554EE32}" dt="2024-03-04T10:22:25.556" v="5388"/>
          <ac:spMkLst>
            <pc:docMk/>
            <pc:sldMk cId="0" sldId="256"/>
            <ac:spMk id="400" creationId="{D3180B0B-D9B7-B03E-1FE4-81603262C0D4}"/>
          </ac:spMkLst>
        </pc:spChg>
        <pc:spChg chg="mod">
          <ac:chgData name="Harry Aujla" userId="8291b1ead4bee913" providerId="LiveId" clId="{8B817343-A1EB-445E-9136-48CAB554EE32}" dt="2024-03-04T10:22:25.556" v="5388"/>
          <ac:spMkLst>
            <pc:docMk/>
            <pc:sldMk cId="0" sldId="256"/>
            <ac:spMk id="401" creationId="{D41072A5-0BD8-2CDA-19A3-55C726054293}"/>
          </ac:spMkLst>
        </pc:spChg>
        <pc:spChg chg="mod">
          <ac:chgData name="Harry Aujla" userId="8291b1ead4bee913" providerId="LiveId" clId="{8B817343-A1EB-445E-9136-48CAB554EE32}" dt="2024-03-04T10:22:25.556" v="5388"/>
          <ac:spMkLst>
            <pc:docMk/>
            <pc:sldMk cId="0" sldId="256"/>
            <ac:spMk id="402" creationId="{751BDAB2-0505-75F5-5E80-C5641E1DB8A8}"/>
          </ac:spMkLst>
        </pc:spChg>
        <pc:spChg chg="mod">
          <ac:chgData name="Harry Aujla" userId="8291b1ead4bee913" providerId="LiveId" clId="{8B817343-A1EB-445E-9136-48CAB554EE32}" dt="2024-03-04T10:22:25.556" v="5388"/>
          <ac:spMkLst>
            <pc:docMk/>
            <pc:sldMk cId="0" sldId="256"/>
            <ac:spMk id="403" creationId="{ABA6BD85-AFD6-0C4E-59D6-9DC6AD9C357D}"/>
          </ac:spMkLst>
        </pc:spChg>
        <pc:spChg chg="mod">
          <ac:chgData name="Harry Aujla" userId="8291b1ead4bee913" providerId="LiveId" clId="{8B817343-A1EB-445E-9136-48CAB554EE32}" dt="2024-03-04T10:22:25.556" v="5388"/>
          <ac:spMkLst>
            <pc:docMk/>
            <pc:sldMk cId="0" sldId="256"/>
            <ac:spMk id="404" creationId="{52112D27-C650-4C1D-2D15-4AE419110B82}"/>
          </ac:spMkLst>
        </pc:spChg>
        <pc:spChg chg="mod">
          <ac:chgData name="Harry Aujla" userId="8291b1ead4bee913" providerId="LiveId" clId="{8B817343-A1EB-445E-9136-48CAB554EE32}" dt="2024-03-04T10:22:25.556" v="5388"/>
          <ac:spMkLst>
            <pc:docMk/>
            <pc:sldMk cId="0" sldId="256"/>
            <ac:spMk id="405" creationId="{2818CD58-6C16-3C70-F05F-58253A8949A3}"/>
          </ac:spMkLst>
        </pc:spChg>
        <pc:spChg chg="mod">
          <ac:chgData name="Harry Aujla" userId="8291b1ead4bee913" providerId="LiveId" clId="{8B817343-A1EB-445E-9136-48CAB554EE32}" dt="2024-03-04T10:22:25.556" v="5388"/>
          <ac:spMkLst>
            <pc:docMk/>
            <pc:sldMk cId="0" sldId="256"/>
            <ac:spMk id="406" creationId="{B75B6414-ACBA-84EE-0F4E-03589D36DD15}"/>
          </ac:spMkLst>
        </pc:spChg>
        <pc:spChg chg="mod">
          <ac:chgData name="Harry Aujla" userId="8291b1ead4bee913" providerId="LiveId" clId="{8B817343-A1EB-445E-9136-48CAB554EE32}" dt="2024-03-04T10:22:25.556" v="5388"/>
          <ac:spMkLst>
            <pc:docMk/>
            <pc:sldMk cId="0" sldId="256"/>
            <ac:spMk id="407" creationId="{5698F92F-D3A0-0DE5-3391-7FB02F0B7C60}"/>
          </ac:spMkLst>
        </pc:spChg>
        <pc:spChg chg="mod">
          <ac:chgData name="Harry Aujla" userId="8291b1ead4bee913" providerId="LiveId" clId="{8B817343-A1EB-445E-9136-48CAB554EE32}" dt="2024-03-04T10:22:25.556" v="5388"/>
          <ac:spMkLst>
            <pc:docMk/>
            <pc:sldMk cId="0" sldId="256"/>
            <ac:spMk id="408" creationId="{9B06F180-DFD6-04C2-63EC-DC48835A43DC}"/>
          </ac:spMkLst>
        </pc:spChg>
        <pc:spChg chg="mod">
          <ac:chgData name="Harry Aujla" userId="8291b1ead4bee913" providerId="LiveId" clId="{8B817343-A1EB-445E-9136-48CAB554EE32}" dt="2024-03-04T10:22:25.556" v="5388"/>
          <ac:spMkLst>
            <pc:docMk/>
            <pc:sldMk cId="0" sldId="256"/>
            <ac:spMk id="409" creationId="{C383E4D6-6D40-8A6D-6669-8C2F5C8E12E4}"/>
          </ac:spMkLst>
        </pc:spChg>
        <pc:spChg chg="add del">
          <ac:chgData name="Harry Aujla" userId="8291b1ead4bee913" providerId="LiveId" clId="{8B817343-A1EB-445E-9136-48CAB554EE32}" dt="2024-03-04T11:25:30.386" v="7294" actId="22"/>
          <ac:spMkLst>
            <pc:docMk/>
            <pc:sldMk cId="0" sldId="256"/>
            <ac:spMk id="411" creationId="{7BE83E4E-E5BB-BD10-D1E1-EE816D3FA42A}"/>
          </ac:spMkLst>
        </pc:spChg>
        <pc:grpChg chg="add del mod">
          <ac:chgData name="Harry Aujla" userId="8291b1ead4bee913" providerId="LiveId" clId="{8B817343-A1EB-445E-9136-48CAB554EE32}" dt="2024-03-04T10:22:37.664" v="5390" actId="478"/>
          <ac:grpSpMkLst>
            <pc:docMk/>
            <pc:sldMk cId="0" sldId="256"/>
            <ac:grpSpMk id="2" creationId="{29254861-99A0-7024-D468-6DFA5394D5DF}"/>
          </ac:grpSpMkLst>
        </pc:grpChg>
        <pc:grpChg chg="mod">
          <ac:chgData name="Harry Aujla" userId="8291b1ead4bee913" providerId="LiveId" clId="{8B817343-A1EB-445E-9136-48CAB554EE32}" dt="2024-03-04T10:22:25.556" v="5388"/>
          <ac:grpSpMkLst>
            <pc:docMk/>
            <pc:sldMk cId="0" sldId="256"/>
            <ac:grpSpMk id="6" creationId="{E4EEE600-D62E-5726-0F4E-9EE3D21E0B80}"/>
          </ac:grpSpMkLst>
        </pc:grpChg>
        <pc:grpChg chg="mod">
          <ac:chgData name="Harry Aujla" userId="8291b1ead4bee913" providerId="LiveId" clId="{8B817343-A1EB-445E-9136-48CAB554EE32}" dt="2024-03-04T11:27:26.865" v="7316" actId="1076"/>
          <ac:grpSpMkLst>
            <pc:docMk/>
            <pc:sldMk cId="0" sldId="256"/>
            <ac:grpSpMk id="296" creationId="{164BF51D-9CE1-E2B4-17BD-7766CD18F414}"/>
          </ac:grpSpMkLst>
        </pc:grpChg>
        <pc:picChg chg="del mod">
          <ac:chgData name="Harry Aujla" userId="8291b1ead4bee913" providerId="LiveId" clId="{8B817343-A1EB-445E-9136-48CAB554EE32}" dt="2024-03-04T11:26:33.487" v="7305" actId="478"/>
          <ac:picMkLst>
            <pc:docMk/>
            <pc:sldMk cId="0" sldId="256"/>
            <ac:picMk id="3" creationId="{40C1AFFF-03D0-E23D-4394-55BE137A2D8A}"/>
          </ac:picMkLst>
        </pc:picChg>
        <pc:picChg chg="del">
          <ac:chgData name="Harry Aujla" userId="8291b1ead4bee913" providerId="LiveId" clId="{8B817343-A1EB-445E-9136-48CAB554EE32}" dt="2024-03-05T14:07:48.124" v="8867" actId="478"/>
          <ac:picMkLst>
            <pc:docMk/>
            <pc:sldMk cId="0" sldId="256"/>
            <ac:picMk id="11" creationId="{BDADAD88-0C54-BEB2-ECAE-D4D8B97376C6}"/>
          </ac:picMkLst>
        </pc:picChg>
        <pc:picChg chg="del mod">
          <ac:chgData name="Harry Aujla" userId="8291b1ead4bee913" providerId="LiveId" clId="{8B817343-A1EB-445E-9136-48CAB554EE32}" dt="2024-03-05T14:07:38.943" v="8866" actId="478"/>
          <ac:picMkLst>
            <pc:docMk/>
            <pc:sldMk cId="0" sldId="256"/>
            <ac:picMk id="12" creationId="{C0F887D3-4A10-F657-A0C3-0BEE81A42AFA}"/>
          </ac:picMkLst>
        </pc:picChg>
        <pc:picChg chg="add mod">
          <ac:chgData name="Harry Aujla" userId="8291b1ead4bee913" providerId="LiveId" clId="{8B817343-A1EB-445E-9136-48CAB554EE32}" dt="2024-03-04T11:25:22.549" v="7291" actId="1076"/>
          <ac:picMkLst>
            <pc:docMk/>
            <pc:sldMk cId="0" sldId="256"/>
            <ac:picMk id="1026" creationId="{3589C143-7091-EFAE-7506-0FD7F50D9C54}"/>
          </ac:picMkLst>
        </pc:picChg>
        <pc:picChg chg="add mod">
          <ac:chgData name="Harry Aujla" userId="8291b1ead4bee913" providerId="LiveId" clId="{8B817343-A1EB-445E-9136-48CAB554EE32}" dt="2024-03-04T11:27:13.733" v="7313" actId="1076"/>
          <ac:picMkLst>
            <pc:docMk/>
            <pc:sldMk cId="0" sldId="256"/>
            <ac:picMk id="1028" creationId="{57FA8ADB-5ACA-3E4A-F31C-BFCDBA6F95FD}"/>
          </ac:picMkLst>
        </pc:picChg>
      </pc:sldChg>
      <pc:sldChg chg="del">
        <pc:chgData name="Harry Aujla" userId="8291b1ead4bee913" providerId="LiveId" clId="{8B817343-A1EB-445E-9136-48CAB554EE32}" dt="2024-03-01T13:57:20.890" v="3926" actId="47"/>
        <pc:sldMkLst>
          <pc:docMk/>
          <pc:sldMk cId="0" sldId="257"/>
        </pc:sldMkLst>
      </pc:sldChg>
      <pc:sldChg chg="del">
        <pc:chgData name="Harry Aujla" userId="8291b1ead4bee913" providerId="LiveId" clId="{8B817343-A1EB-445E-9136-48CAB554EE32}" dt="2024-03-01T13:57:20.890" v="3926" actId="47"/>
        <pc:sldMkLst>
          <pc:docMk/>
          <pc:sldMk cId="0" sldId="259"/>
        </pc:sldMkLst>
      </pc:sldChg>
      <pc:sldChg chg="del">
        <pc:chgData name="Harry Aujla" userId="8291b1ead4bee913" providerId="LiveId" clId="{8B817343-A1EB-445E-9136-48CAB554EE32}" dt="2024-03-01T13:57:20.890" v="3926" actId="47"/>
        <pc:sldMkLst>
          <pc:docMk/>
          <pc:sldMk cId="0" sldId="260"/>
        </pc:sldMkLst>
      </pc:sldChg>
      <pc:sldChg chg="del">
        <pc:chgData name="Harry Aujla" userId="8291b1ead4bee913" providerId="LiveId" clId="{8B817343-A1EB-445E-9136-48CAB554EE32}" dt="2024-03-01T13:57:20.890" v="3926" actId="47"/>
        <pc:sldMkLst>
          <pc:docMk/>
          <pc:sldMk cId="0" sldId="261"/>
        </pc:sldMkLst>
      </pc:sldChg>
      <pc:sldChg chg="del">
        <pc:chgData name="Harry Aujla" userId="8291b1ead4bee913" providerId="LiveId" clId="{8B817343-A1EB-445E-9136-48CAB554EE32}" dt="2024-03-01T13:57:20.890" v="3926" actId="47"/>
        <pc:sldMkLst>
          <pc:docMk/>
          <pc:sldMk cId="0" sldId="262"/>
        </pc:sldMkLst>
      </pc:sldChg>
      <pc:sldChg chg="del">
        <pc:chgData name="Harry Aujla" userId="8291b1ead4bee913" providerId="LiveId" clId="{8B817343-A1EB-445E-9136-48CAB554EE32}" dt="2024-03-01T13:57:20.890" v="3926" actId="47"/>
        <pc:sldMkLst>
          <pc:docMk/>
          <pc:sldMk cId="0" sldId="263"/>
        </pc:sldMkLst>
      </pc:sldChg>
      <pc:sldChg chg="addSp delSp modSp mod modTransition modNotesTx">
        <pc:chgData name="Harry Aujla" userId="8291b1ead4bee913" providerId="LiveId" clId="{8B817343-A1EB-445E-9136-48CAB554EE32}" dt="2024-03-05T14:44:20.141" v="8889" actId="21"/>
        <pc:sldMkLst>
          <pc:docMk/>
          <pc:sldMk cId="0" sldId="264"/>
        </pc:sldMkLst>
        <pc:spChg chg="mod">
          <ac:chgData name="Harry Aujla" userId="8291b1ead4bee913" providerId="LiveId" clId="{8B817343-A1EB-445E-9136-48CAB554EE32}" dt="2024-03-04T10:17:16.021" v="5336"/>
          <ac:spMkLst>
            <pc:docMk/>
            <pc:sldMk cId="0" sldId="264"/>
            <ac:spMk id="3" creationId="{47AB6CDC-427B-A66C-0C26-16BC2848B612}"/>
          </ac:spMkLst>
        </pc:spChg>
        <pc:spChg chg="mod">
          <ac:chgData name="Harry Aujla" userId="8291b1ead4bee913" providerId="LiveId" clId="{8B817343-A1EB-445E-9136-48CAB554EE32}" dt="2024-03-04T10:17:16.021" v="5336"/>
          <ac:spMkLst>
            <pc:docMk/>
            <pc:sldMk cId="0" sldId="264"/>
            <ac:spMk id="5" creationId="{238C6EB5-DA2B-81B1-4058-492EEECECD03}"/>
          </ac:spMkLst>
        </pc:spChg>
        <pc:spChg chg="mod">
          <ac:chgData name="Harry Aujla" userId="8291b1ead4bee913" providerId="LiveId" clId="{8B817343-A1EB-445E-9136-48CAB554EE32}" dt="2024-03-04T10:17:16.021" v="5336"/>
          <ac:spMkLst>
            <pc:docMk/>
            <pc:sldMk cId="0" sldId="264"/>
            <ac:spMk id="6" creationId="{94DEE4F9-C393-5769-B26F-3403B3B2C1A0}"/>
          </ac:spMkLst>
        </pc:spChg>
        <pc:spChg chg="mod">
          <ac:chgData name="Harry Aujla" userId="8291b1ead4bee913" providerId="LiveId" clId="{8B817343-A1EB-445E-9136-48CAB554EE32}" dt="2024-03-04T10:17:16.021" v="5336"/>
          <ac:spMkLst>
            <pc:docMk/>
            <pc:sldMk cId="0" sldId="264"/>
            <ac:spMk id="7" creationId="{98B9D2FC-1642-28FE-AC96-793FFC3A8768}"/>
          </ac:spMkLst>
        </pc:spChg>
        <pc:spChg chg="mod">
          <ac:chgData name="Harry Aujla" userId="8291b1ead4bee913" providerId="LiveId" clId="{8B817343-A1EB-445E-9136-48CAB554EE32}" dt="2024-03-04T10:17:16.021" v="5336"/>
          <ac:spMkLst>
            <pc:docMk/>
            <pc:sldMk cId="0" sldId="264"/>
            <ac:spMk id="8" creationId="{B96603CE-4CD3-2118-35F3-C95634392301}"/>
          </ac:spMkLst>
        </pc:spChg>
        <pc:spChg chg="mod">
          <ac:chgData name="Harry Aujla" userId="8291b1ead4bee913" providerId="LiveId" clId="{8B817343-A1EB-445E-9136-48CAB554EE32}" dt="2024-03-04T10:17:16.021" v="5336"/>
          <ac:spMkLst>
            <pc:docMk/>
            <pc:sldMk cId="0" sldId="264"/>
            <ac:spMk id="9" creationId="{DB52E219-4705-A5C3-8C6E-4BA8FC90EFED}"/>
          </ac:spMkLst>
        </pc:spChg>
        <pc:spChg chg="mod">
          <ac:chgData name="Harry Aujla" userId="8291b1ead4bee913" providerId="LiveId" clId="{8B817343-A1EB-445E-9136-48CAB554EE32}" dt="2024-03-04T10:17:16.021" v="5336"/>
          <ac:spMkLst>
            <pc:docMk/>
            <pc:sldMk cId="0" sldId="264"/>
            <ac:spMk id="10" creationId="{F2A0831F-5928-FF8E-E4F7-006BBD4BB89E}"/>
          </ac:spMkLst>
        </pc:spChg>
        <pc:spChg chg="mod">
          <ac:chgData name="Harry Aujla" userId="8291b1ead4bee913" providerId="LiveId" clId="{8B817343-A1EB-445E-9136-48CAB554EE32}" dt="2024-03-04T10:17:16.021" v="5336"/>
          <ac:spMkLst>
            <pc:docMk/>
            <pc:sldMk cId="0" sldId="264"/>
            <ac:spMk id="11" creationId="{2807CC7E-8C23-56DC-A61B-62898DB81A57}"/>
          </ac:spMkLst>
        </pc:spChg>
        <pc:spChg chg="mod">
          <ac:chgData name="Harry Aujla" userId="8291b1ead4bee913" providerId="LiveId" clId="{8B817343-A1EB-445E-9136-48CAB554EE32}" dt="2024-03-04T10:17:16.021" v="5336"/>
          <ac:spMkLst>
            <pc:docMk/>
            <pc:sldMk cId="0" sldId="264"/>
            <ac:spMk id="12" creationId="{A032E43E-076F-4B0E-17A3-DBF7929D595A}"/>
          </ac:spMkLst>
        </pc:spChg>
        <pc:spChg chg="mod">
          <ac:chgData name="Harry Aujla" userId="8291b1ead4bee913" providerId="LiveId" clId="{8B817343-A1EB-445E-9136-48CAB554EE32}" dt="2024-03-04T10:17:16.021" v="5336"/>
          <ac:spMkLst>
            <pc:docMk/>
            <pc:sldMk cId="0" sldId="264"/>
            <ac:spMk id="13" creationId="{ADCF72FE-475B-55D5-EEAC-2A7D756498DC}"/>
          </ac:spMkLst>
        </pc:spChg>
        <pc:spChg chg="mod">
          <ac:chgData name="Harry Aujla" userId="8291b1ead4bee913" providerId="LiveId" clId="{8B817343-A1EB-445E-9136-48CAB554EE32}" dt="2024-03-04T10:17:16.021" v="5336"/>
          <ac:spMkLst>
            <pc:docMk/>
            <pc:sldMk cId="0" sldId="264"/>
            <ac:spMk id="14" creationId="{CC010CBB-5CD1-43C8-D99B-4CE91E8E7B02}"/>
          </ac:spMkLst>
        </pc:spChg>
        <pc:spChg chg="mod">
          <ac:chgData name="Harry Aujla" userId="8291b1ead4bee913" providerId="LiveId" clId="{8B817343-A1EB-445E-9136-48CAB554EE32}" dt="2024-03-04T10:17:16.021" v="5336"/>
          <ac:spMkLst>
            <pc:docMk/>
            <pc:sldMk cId="0" sldId="264"/>
            <ac:spMk id="15" creationId="{54C1F347-5675-A8CB-60A8-BCB63B075118}"/>
          </ac:spMkLst>
        </pc:spChg>
        <pc:spChg chg="mod">
          <ac:chgData name="Harry Aujla" userId="8291b1ead4bee913" providerId="LiveId" clId="{8B817343-A1EB-445E-9136-48CAB554EE32}" dt="2024-03-04T10:17:16.021" v="5336"/>
          <ac:spMkLst>
            <pc:docMk/>
            <pc:sldMk cId="0" sldId="264"/>
            <ac:spMk id="16" creationId="{E90E6C29-B7DD-55DA-4111-A10D88F0B9F1}"/>
          </ac:spMkLst>
        </pc:spChg>
        <pc:spChg chg="mod">
          <ac:chgData name="Harry Aujla" userId="8291b1ead4bee913" providerId="LiveId" clId="{8B817343-A1EB-445E-9136-48CAB554EE32}" dt="2024-03-04T10:17:16.021" v="5336"/>
          <ac:spMkLst>
            <pc:docMk/>
            <pc:sldMk cId="0" sldId="264"/>
            <ac:spMk id="17" creationId="{5F1C4CBF-CA7D-7D8D-8155-58312ABC17F5}"/>
          </ac:spMkLst>
        </pc:spChg>
        <pc:spChg chg="mod">
          <ac:chgData name="Harry Aujla" userId="8291b1ead4bee913" providerId="LiveId" clId="{8B817343-A1EB-445E-9136-48CAB554EE32}" dt="2024-03-04T10:17:16.021" v="5336"/>
          <ac:spMkLst>
            <pc:docMk/>
            <pc:sldMk cId="0" sldId="264"/>
            <ac:spMk id="19" creationId="{C4D6E1CB-AA6B-25FF-7603-D29D5BCABCBB}"/>
          </ac:spMkLst>
        </pc:spChg>
        <pc:spChg chg="mod">
          <ac:chgData name="Harry Aujla" userId="8291b1ead4bee913" providerId="LiveId" clId="{8B817343-A1EB-445E-9136-48CAB554EE32}" dt="2024-03-04T10:17:16.021" v="5336"/>
          <ac:spMkLst>
            <pc:docMk/>
            <pc:sldMk cId="0" sldId="264"/>
            <ac:spMk id="20" creationId="{C99EFAD5-DBC8-92EF-B3E5-5CFA7A4E74B1}"/>
          </ac:spMkLst>
        </pc:spChg>
        <pc:spChg chg="add del mod">
          <ac:chgData name="Harry Aujla" userId="8291b1ead4bee913" providerId="LiveId" clId="{8B817343-A1EB-445E-9136-48CAB554EE32}" dt="2024-03-05T11:40:50.243" v="8786" actId="478"/>
          <ac:spMkLst>
            <pc:docMk/>
            <pc:sldMk cId="0" sldId="264"/>
            <ac:spMk id="21" creationId="{F09E7BCB-BE38-0AEB-1E2A-A8D1A69ED15C}"/>
          </ac:spMkLst>
        </pc:spChg>
        <pc:spChg chg="mod">
          <ac:chgData name="Harry Aujla" userId="8291b1ead4bee913" providerId="LiveId" clId="{8B817343-A1EB-445E-9136-48CAB554EE32}" dt="2024-03-04T10:17:16.021" v="5336"/>
          <ac:spMkLst>
            <pc:docMk/>
            <pc:sldMk cId="0" sldId="264"/>
            <ac:spMk id="22" creationId="{08B457D6-5793-A46B-4844-B0E32D60D47F}"/>
          </ac:spMkLst>
        </pc:spChg>
        <pc:spChg chg="mod">
          <ac:chgData name="Harry Aujla" userId="8291b1ead4bee913" providerId="LiveId" clId="{8B817343-A1EB-445E-9136-48CAB554EE32}" dt="2024-03-04T10:17:16.021" v="5336"/>
          <ac:spMkLst>
            <pc:docMk/>
            <pc:sldMk cId="0" sldId="264"/>
            <ac:spMk id="23" creationId="{7ADBA8F9-55BF-602E-5A6E-4FEB90680877}"/>
          </ac:spMkLst>
        </pc:spChg>
        <pc:spChg chg="mod">
          <ac:chgData name="Harry Aujla" userId="8291b1ead4bee913" providerId="LiveId" clId="{8B817343-A1EB-445E-9136-48CAB554EE32}" dt="2024-03-04T10:17:16.021" v="5336"/>
          <ac:spMkLst>
            <pc:docMk/>
            <pc:sldMk cId="0" sldId="264"/>
            <ac:spMk id="24" creationId="{67C608B4-9AA0-DC2D-5F39-D83962C221F4}"/>
          </ac:spMkLst>
        </pc:spChg>
        <pc:spChg chg="mod">
          <ac:chgData name="Harry Aujla" userId="8291b1ead4bee913" providerId="LiveId" clId="{8B817343-A1EB-445E-9136-48CAB554EE32}" dt="2024-03-04T10:17:16.021" v="5336"/>
          <ac:spMkLst>
            <pc:docMk/>
            <pc:sldMk cId="0" sldId="264"/>
            <ac:spMk id="25" creationId="{D605D6F0-FB06-B9E2-2FDF-468484349FDB}"/>
          </ac:spMkLst>
        </pc:spChg>
        <pc:spChg chg="mod">
          <ac:chgData name="Harry Aujla" userId="8291b1ead4bee913" providerId="LiveId" clId="{8B817343-A1EB-445E-9136-48CAB554EE32}" dt="2024-03-04T10:17:16.021" v="5336"/>
          <ac:spMkLst>
            <pc:docMk/>
            <pc:sldMk cId="0" sldId="264"/>
            <ac:spMk id="26" creationId="{85812C54-D01A-6DA3-28C4-7C76AE0A7AC1}"/>
          </ac:spMkLst>
        </pc:spChg>
        <pc:spChg chg="mod">
          <ac:chgData name="Harry Aujla" userId="8291b1ead4bee913" providerId="LiveId" clId="{8B817343-A1EB-445E-9136-48CAB554EE32}" dt="2024-03-04T10:17:16.021" v="5336"/>
          <ac:spMkLst>
            <pc:docMk/>
            <pc:sldMk cId="0" sldId="264"/>
            <ac:spMk id="27" creationId="{83213CF0-1647-990C-2684-A01F6D974D62}"/>
          </ac:spMkLst>
        </pc:spChg>
        <pc:spChg chg="mod">
          <ac:chgData name="Harry Aujla" userId="8291b1ead4bee913" providerId="LiveId" clId="{8B817343-A1EB-445E-9136-48CAB554EE32}" dt="2024-03-04T10:17:16.021" v="5336"/>
          <ac:spMkLst>
            <pc:docMk/>
            <pc:sldMk cId="0" sldId="264"/>
            <ac:spMk id="28" creationId="{52E1B804-5961-D359-3FB0-8AFEDDF051F8}"/>
          </ac:spMkLst>
        </pc:spChg>
        <pc:spChg chg="mod">
          <ac:chgData name="Harry Aujla" userId="8291b1ead4bee913" providerId="LiveId" clId="{8B817343-A1EB-445E-9136-48CAB554EE32}" dt="2024-03-04T10:17:16.021" v="5336"/>
          <ac:spMkLst>
            <pc:docMk/>
            <pc:sldMk cId="0" sldId="264"/>
            <ac:spMk id="29" creationId="{CA4E6A6D-41CA-F07C-16C5-7C752178502B}"/>
          </ac:spMkLst>
        </pc:spChg>
        <pc:spChg chg="mod">
          <ac:chgData name="Harry Aujla" userId="8291b1ead4bee913" providerId="LiveId" clId="{8B817343-A1EB-445E-9136-48CAB554EE32}" dt="2024-03-04T10:17:16.021" v="5336"/>
          <ac:spMkLst>
            <pc:docMk/>
            <pc:sldMk cId="0" sldId="264"/>
            <ac:spMk id="30" creationId="{C43298AB-EEDC-F24E-F1C3-CE467CA3357D}"/>
          </ac:spMkLst>
        </pc:spChg>
        <pc:spChg chg="mod">
          <ac:chgData name="Harry Aujla" userId="8291b1ead4bee913" providerId="LiveId" clId="{8B817343-A1EB-445E-9136-48CAB554EE32}" dt="2024-03-04T10:17:16.021" v="5336"/>
          <ac:spMkLst>
            <pc:docMk/>
            <pc:sldMk cId="0" sldId="264"/>
            <ac:spMk id="31" creationId="{027B1871-271B-C9AB-7E66-2D9993D331E4}"/>
          </ac:spMkLst>
        </pc:spChg>
        <pc:spChg chg="mod">
          <ac:chgData name="Harry Aujla" userId="8291b1ead4bee913" providerId="LiveId" clId="{8B817343-A1EB-445E-9136-48CAB554EE32}" dt="2024-03-04T10:17:16.021" v="5336"/>
          <ac:spMkLst>
            <pc:docMk/>
            <pc:sldMk cId="0" sldId="264"/>
            <ac:spMk id="544" creationId="{35284EA7-116E-30A0-BF8A-959A10F933BB}"/>
          </ac:spMkLst>
        </pc:spChg>
        <pc:spChg chg="mod">
          <ac:chgData name="Harry Aujla" userId="8291b1ead4bee913" providerId="LiveId" clId="{8B817343-A1EB-445E-9136-48CAB554EE32}" dt="2024-03-04T10:17:16.021" v="5336"/>
          <ac:spMkLst>
            <pc:docMk/>
            <pc:sldMk cId="0" sldId="264"/>
            <ac:spMk id="545" creationId="{995B3A1F-9CFE-1469-565B-1784EE090082}"/>
          </ac:spMkLst>
        </pc:spChg>
        <pc:spChg chg="mod">
          <ac:chgData name="Harry Aujla" userId="8291b1ead4bee913" providerId="LiveId" clId="{8B817343-A1EB-445E-9136-48CAB554EE32}" dt="2024-03-04T10:17:16.021" v="5336"/>
          <ac:spMkLst>
            <pc:docMk/>
            <pc:sldMk cId="0" sldId="264"/>
            <ac:spMk id="546" creationId="{BA315A7E-51E2-B568-AF40-A55EE9EB1EBE}"/>
          </ac:spMkLst>
        </pc:spChg>
        <pc:spChg chg="mod">
          <ac:chgData name="Harry Aujla" userId="8291b1ead4bee913" providerId="LiveId" clId="{8B817343-A1EB-445E-9136-48CAB554EE32}" dt="2024-03-04T10:17:16.021" v="5336"/>
          <ac:spMkLst>
            <pc:docMk/>
            <pc:sldMk cId="0" sldId="264"/>
            <ac:spMk id="547" creationId="{D4773FDD-93DD-0388-CA76-08080D1565D2}"/>
          </ac:spMkLst>
        </pc:spChg>
        <pc:spChg chg="mod">
          <ac:chgData name="Harry Aujla" userId="8291b1ead4bee913" providerId="LiveId" clId="{8B817343-A1EB-445E-9136-48CAB554EE32}" dt="2024-03-04T10:17:16.021" v="5336"/>
          <ac:spMkLst>
            <pc:docMk/>
            <pc:sldMk cId="0" sldId="264"/>
            <ac:spMk id="548" creationId="{91AAE2C7-AD10-045C-016A-57ECB3D4F40F}"/>
          </ac:spMkLst>
        </pc:spChg>
        <pc:spChg chg="mod">
          <ac:chgData name="Harry Aujla" userId="8291b1ead4bee913" providerId="LiveId" clId="{8B817343-A1EB-445E-9136-48CAB554EE32}" dt="2024-03-04T10:17:16.021" v="5336"/>
          <ac:spMkLst>
            <pc:docMk/>
            <pc:sldMk cId="0" sldId="264"/>
            <ac:spMk id="549" creationId="{B793C985-427A-6B99-DC7F-E18F6463CF52}"/>
          </ac:spMkLst>
        </pc:spChg>
        <pc:spChg chg="mod">
          <ac:chgData name="Harry Aujla" userId="8291b1ead4bee913" providerId="LiveId" clId="{8B817343-A1EB-445E-9136-48CAB554EE32}" dt="2024-03-04T10:17:16.021" v="5336"/>
          <ac:spMkLst>
            <pc:docMk/>
            <pc:sldMk cId="0" sldId="264"/>
            <ac:spMk id="550" creationId="{6E8CB930-1411-1AB4-96F0-54F2C211F67D}"/>
          </ac:spMkLst>
        </pc:spChg>
        <pc:spChg chg="mod">
          <ac:chgData name="Harry Aujla" userId="8291b1ead4bee913" providerId="LiveId" clId="{8B817343-A1EB-445E-9136-48CAB554EE32}" dt="2024-03-04T10:17:16.021" v="5336"/>
          <ac:spMkLst>
            <pc:docMk/>
            <pc:sldMk cId="0" sldId="264"/>
            <ac:spMk id="551" creationId="{551CE6B3-6028-73A1-ACD0-736C6B8908F5}"/>
          </ac:spMkLst>
        </pc:spChg>
        <pc:spChg chg="mod">
          <ac:chgData name="Harry Aujla" userId="8291b1ead4bee913" providerId="LiveId" clId="{8B817343-A1EB-445E-9136-48CAB554EE32}" dt="2024-03-04T10:17:16.021" v="5336"/>
          <ac:spMkLst>
            <pc:docMk/>
            <pc:sldMk cId="0" sldId="264"/>
            <ac:spMk id="552" creationId="{A9131C24-3A93-50F6-2C2D-4B71291B95BD}"/>
          </ac:spMkLst>
        </pc:spChg>
        <pc:spChg chg="mod">
          <ac:chgData name="Harry Aujla" userId="8291b1ead4bee913" providerId="LiveId" clId="{8B817343-A1EB-445E-9136-48CAB554EE32}" dt="2024-03-04T10:17:16.021" v="5336"/>
          <ac:spMkLst>
            <pc:docMk/>
            <pc:sldMk cId="0" sldId="264"/>
            <ac:spMk id="553" creationId="{08D2E41E-5737-20C9-2AA8-61842D5D99DF}"/>
          </ac:spMkLst>
        </pc:spChg>
        <pc:spChg chg="mod">
          <ac:chgData name="Harry Aujla" userId="8291b1ead4bee913" providerId="LiveId" clId="{8B817343-A1EB-445E-9136-48CAB554EE32}" dt="2024-03-04T10:17:16.021" v="5336"/>
          <ac:spMkLst>
            <pc:docMk/>
            <pc:sldMk cId="0" sldId="264"/>
            <ac:spMk id="554" creationId="{749D008F-A39A-26A5-11B7-9638D08CF32B}"/>
          </ac:spMkLst>
        </pc:spChg>
        <pc:spChg chg="mod">
          <ac:chgData name="Harry Aujla" userId="8291b1ead4bee913" providerId="LiveId" clId="{8B817343-A1EB-445E-9136-48CAB554EE32}" dt="2024-03-04T10:17:16.021" v="5336"/>
          <ac:spMkLst>
            <pc:docMk/>
            <pc:sldMk cId="0" sldId="264"/>
            <ac:spMk id="555" creationId="{2E736D34-CC52-73BF-2752-7B54E970B28E}"/>
          </ac:spMkLst>
        </pc:spChg>
        <pc:spChg chg="mod">
          <ac:chgData name="Harry Aujla" userId="8291b1ead4bee913" providerId="LiveId" clId="{8B817343-A1EB-445E-9136-48CAB554EE32}" dt="2024-03-04T10:17:16.021" v="5336"/>
          <ac:spMkLst>
            <pc:docMk/>
            <pc:sldMk cId="0" sldId="264"/>
            <ac:spMk id="556" creationId="{2DF11D64-6083-92CC-6C83-A18C75584CD8}"/>
          </ac:spMkLst>
        </pc:spChg>
        <pc:spChg chg="mod">
          <ac:chgData name="Harry Aujla" userId="8291b1ead4bee913" providerId="LiveId" clId="{8B817343-A1EB-445E-9136-48CAB554EE32}" dt="2024-03-04T10:17:16.021" v="5336"/>
          <ac:spMkLst>
            <pc:docMk/>
            <pc:sldMk cId="0" sldId="264"/>
            <ac:spMk id="557" creationId="{175322FD-6D57-BD05-B1D5-A867D1C994AF}"/>
          </ac:spMkLst>
        </pc:spChg>
        <pc:spChg chg="mod">
          <ac:chgData name="Harry Aujla" userId="8291b1ead4bee913" providerId="LiveId" clId="{8B817343-A1EB-445E-9136-48CAB554EE32}" dt="2024-03-01T15:02:37.219" v="4541" actId="20577"/>
          <ac:spMkLst>
            <pc:docMk/>
            <pc:sldMk cId="0" sldId="264"/>
            <ac:spMk id="558" creationId="{00000000-0000-0000-0000-000000000000}"/>
          </ac:spMkLst>
        </pc:spChg>
        <pc:spChg chg="mod">
          <ac:chgData name="Harry Aujla" userId="8291b1ead4bee913" providerId="LiveId" clId="{8B817343-A1EB-445E-9136-48CAB554EE32}" dt="2024-03-01T13:45:57.998" v="3852" actId="207"/>
          <ac:spMkLst>
            <pc:docMk/>
            <pc:sldMk cId="0" sldId="264"/>
            <ac:spMk id="559" creationId="{00000000-0000-0000-0000-000000000000}"/>
          </ac:spMkLst>
        </pc:spChg>
        <pc:spChg chg="mod">
          <ac:chgData name="Harry Aujla" userId="8291b1ead4bee913" providerId="LiveId" clId="{8B817343-A1EB-445E-9136-48CAB554EE32}" dt="2024-03-01T13:45:28.068" v="3849" actId="14100"/>
          <ac:spMkLst>
            <pc:docMk/>
            <pc:sldMk cId="0" sldId="264"/>
            <ac:spMk id="561" creationId="{00000000-0000-0000-0000-000000000000}"/>
          </ac:spMkLst>
        </pc:spChg>
        <pc:spChg chg="mod">
          <ac:chgData name="Harry Aujla" userId="8291b1ead4bee913" providerId="LiveId" clId="{8B817343-A1EB-445E-9136-48CAB554EE32}" dt="2024-03-04T10:38:48.781" v="5933" actId="20577"/>
          <ac:spMkLst>
            <pc:docMk/>
            <pc:sldMk cId="0" sldId="264"/>
            <ac:spMk id="562" creationId="{00000000-0000-0000-0000-000000000000}"/>
          </ac:spMkLst>
        </pc:spChg>
        <pc:spChg chg="mod">
          <ac:chgData name="Harry Aujla" userId="8291b1ead4bee913" providerId="LiveId" clId="{8B817343-A1EB-445E-9136-48CAB554EE32}" dt="2024-03-01T13:45:44.537" v="3851" actId="1076"/>
          <ac:spMkLst>
            <pc:docMk/>
            <pc:sldMk cId="0" sldId="264"/>
            <ac:spMk id="565" creationId="{00000000-0000-0000-0000-000000000000}"/>
          </ac:spMkLst>
        </pc:spChg>
        <pc:spChg chg="mod">
          <ac:chgData name="Harry Aujla" userId="8291b1ead4bee913" providerId="LiveId" clId="{8B817343-A1EB-445E-9136-48CAB554EE32}" dt="2024-03-04T10:14:13.464" v="5328" actId="20577"/>
          <ac:spMkLst>
            <pc:docMk/>
            <pc:sldMk cId="0" sldId="264"/>
            <ac:spMk id="566" creationId="{00000000-0000-0000-0000-000000000000}"/>
          </ac:spMkLst>
        </pc:spChg>
        <pc:spChg chg="mod">
          <ac:chgData name="Harry Aujla" userId="8291b1ead4bee913" providerId="LiveId" clId="{8B817343-A1EB-445E-9136-48CAB554EE32}" dt="2024-03-04T10:38:06.856" v="5897" actId="20577"/>
          <ac:spMkLst>
            <pc:docMk/>
            <pc:sldMk cId="0" sldId="264"/>
            <ac:spMk id="569" creationId="{00000000-0000-0000-0000-000000000000}"/>
          </ac:spMkLst>
        </pc:spChg>
        <pc:spChg chg="mod">
          <ac:chgData name="Harry Aujla" userId="8291b1ead4bee913" providerId="LiveId" clId="{8B817343-A1EB-445E-9136-48CAB554EE32}" dt="2024-03-04T10:17:16.021" v="5336"/>
          <ac:spMkLst>
            <pc:docMk/>
            <pc:sldMk cId="0" sldId="264"/>
            <ac:spMk id="576" creationId="{65C9CDAB-9EB7-9AAA-5469-B6E9D84918E9}"/>
          </ac:spMkLst>
        </pc:spChg>
        <pc:spChg chg="mod">
          <ac:chgData name="Harry Aujla" userId="8291b1ead4bee913" providerId="LiveId" clId="{8B817343-A1EB-445E-9136-48CAB554EE32}" dt="2024-03-04T10:17:16.021" v="5336"/>
          <ac:spMkLst>
            <pc:docMk/>
            <pc:sldMk cId="0" sldId="264"/>
            <ac:spMk id="580" creationId="{28E467C1-BDE4-23B0-2C29-7E5288CE5EE0}"/>
          </ac:spMkLst>
        </pc:spChg>
        <pc:spChg chg="mod">
          <ac:chgData name="Harry Aujla" userId="8291b1ead4bee913" providerId="LiveId" clId="{8B817343-A1EB-445E-9136-48CAB554EE32}" dt="2024-03-04T10:17:16.021" v="5336"/>
          <ac:spMkLst>
            <pc:docMk/>
            <pc:sldMk cId="0" sldId="264"/>
            <ac:spMk id="581" creationId="{8DCC8EFC-6ABC-A1DC-B390-6AC36174B0AF}"/>
          </ac:spMkLst>
        </pc:spChg>
        <pc:spChg chg="mod">
          <ac:chgData name="Harry Aujla" userId="8291b1ead4bee913" providerId="LiveId" clId="{8B817343-A1EB-445E-9136-48CAB554EE32}" dt="2024-03-04T10:17:16.021" v="5336"/>
          <ac:spMkLst>
            <pc:docMk/>
            <pc:sldMk cId="0" sldId="264"/>
            <ac:spMk id="582" creationId="{FB865B16-2561-481E-B81A-30BE4716F323}"/>
          </ac:spMkLst>
        </pc:spChg>
        <pc:spChg chg="mod">
          <ac:chgData name="Harry Aujla" userId="8291b1ead4bee913" providerId="LiveId" clId="{8B817343-A1EB-445E-9136-48CAB554EE32}" dt="2024-03-04T10:17:16.021" v="5336"/>
          <ac:spMkLst>
            <pc:docMk/>
            <pc:sldMk cId="0" sldId="264"/>
            <ac:spMk id="583" creationId="{54CE260C-3840-B9F0-65B5-14A10EB47C2B}"/>
          </ac:spMkLst>
        </pc:spChg>
        <pc:spChg chg="mod">
          <ac:chgData name="Harry Aujla" userId="8291b1ead4bee913" providerId="LiveId" clId="{8B817343-A1EB-445E-9136-48CAB554EE32}" dt="2024-03-04T10:17:16.021" v="5336"/>
          <ac:spMkLst>
            <pc:docMk/>
            <pc:sldMk cId="0" sldId="264"/>
            <ac:spMk id="584" creationId="{D7CB62DD-3667-9A31-026A-37C4BDBE428A}"/>
          </ac:spMkLst>
        </pc:spChg>
        <pc:spChg chg="mod">
          <ac:chgData name="Harry Aujla" userId="8291b1ead4bee913" providerId="LiveId" clId="{8B817343-A1EB-445E-9136-48CAB554EE32}" dt="2024-03-04T10:17:16.021" v="5336"/>
          <ac:spMkLst>
            <pc:docMk/>
            <pc:sldMk cId="0" sldId="264"/>
            <ac:spMk id="585" creationId="{2B3262A1-1337-4522-692F-FE234CA54A8E}"/>
          </ac:spMkLst>
        </pc:spChg>
        <pc:spChg chg="mod">
          <ac:chgData name="Harry Aujla" userId="8291b1ead4bee913" providerId="LiveId" clId="{8B817343-A1EB-445E-9136-48CAB554EE32}" dt="2024-03-04T10:17:16.021" v="5336"/>
          <ac:spMkLst>
            <pc:docMk/>
            <pc:sldMk cId="0" sldId="264"/>
            <ac:spMk id="586" creationId="{009D4F7F-3B3E-E766-8A35-1522A379D9B2}"/>
          </ac:spMkLst>
        </pc:spChg>
        <pc:spChg chg="mod">
          <ac:chgData name="Harry Aujla" userId="8291b1ead4bee913" providerId="LiveId" clId="{8B817343-A1EB-445E-9136-48CAB554EE32}" dt="2024-03-04T10:17:16.021" v="5336"/>
          <ac:spMkLst>
            <pc:docMk/>
            <pc:sldMk cId="0" sldId="264"/>
            <ac:spMk id="587" creationId="{F3233076-1EBA-6C40-67EA-5A8254D45825}"/>
          </ac:spMkLst>
        </pc:spChg>
        <pc:spChg chg="mod">
          <ac:chgData name="Harry Aujla" userId="8291b1ead4bee913" providerId="LiveId" clId="{8B817343-A1EB-445E-9136-48CAB554EE32}" dt="2024-03-04T10:17:16.021" v="5336"/>
          <ac:spMkLst>
            <pc:docMk/>
            <pc:sldMk cId="0" sldId="264"/>
            <ac:spMk id="588" creationId="{0894A884-5DF3-FAB6-31CD-BE70D013CE36}"/>
          </ac:spMkLst>
        </pc:spChg>
        <pc:spChg chg="mod">
          <ac:chgData name="Harry Aujla" userId="8291b1ead4bee913" providerId="LiveId" clId="{8B817343-A1EB-445E-9136-48CAB554EE32}" dt="2024-03-04T10:17:16.021" v="5336"/>
          <ac:spMkLst>
            <pc:docMk/>
            <pc:sldMk cId="0" sldId="264"/>
            <ac:spMk id="589" creationId="{08509620-692A-0EA7-6D1B-6E1EA934E43A}"/>
          </ac:spMkLst>
        </pc:spChg>
        <pc:spChg chg="mod">
          <ac:chgData name="Harry Aujla" userId="8291b1ead4bee913" providerId="LiveId" clId="{8B817343-A1EB-445E-9136-48CAB554EE32}" dt="2024-03-04T10:17:16.021" v="5336"/>
          <ac:spMkLst>
            <pc:docMk/>
            <pc:sldMk cId="0" sldId="264"/>
            <ac:spMk id="590" creationId="{2A6B46C6-2F36-AF7C-7F4C-71BB75E34F80}"/>
          </ac:spMkLst>
        </pc:spChg>
        <pc:spChg chg="mod">
          <ac:chgData name="Harry Aujla" userId="8291b1ead4bee913" providerId="LiveId" clId="{8B817343-A1EB-445E-9136-48CAB554EE32}" dt="2024-03-04T10:17:16.021" v="5336"/>
          <ac:spMkLst>
            <pc:docMk/>
            <pc:sldMk cId="0" sldId="264"/>
            <ac:spMk id="591" creationId="{5B552D48-E67B-6066-7A55-81296F23653A}"/>
          </ac:spMkLst>
        </pc:spChg>
        <pc:spChg chg="mod">
          <ac:chgData name="Harry Aujla" userId="8291b1ead4bee913" providerId="LiveId" clId="{8B817343-A1EB-445E-9136-48CAB554EE32}" dt="2024-03-04T10:17:16.021" v="5336"/>
          <ac:spMkLst>
            <pc:docMk/>
            <pc:sldMk cId="0" sldId="264"/>
            <ac:spMk id="592" creationId="{F89C45CD-8E84-BD86-3A5A-29202A1944F3}"/>
          </ac:spMkLst>
        </pc:spChg>
        <pc:spChg chg="mod">
          <ac:chgData name="Harry Aujla" userId="8291b1ead4bee913" providerId="LiveId" clId="{8B817343-A1EB-445E-9136-48CAB554EE32}" dt="2024-03-04T10:17:16.021" v="5336"/>
          <ac:spMkLst>
            <pc:docMk/>
            <pc:sldMk cId="0" sldId="264"/>
            <ac:spMk id="593" creationId="{64AF6301-1163-ABC9-228B-7AC5579AF7FF}"/>
          </ac:spMkLst>
        </pc:spChg>
        <pc:spChg chg="mod">
          <ac:chgData name="Harry Aujla" userId="8291b1ead4bee913" providerId="LiveId" clId="{8B817343-A1EB-445E-9136-48CAB554EE32}" dt="2024-03-04T10:17:16.021" v="5336"/>
          <ac:spMkLst>
            <pc:docMk/>
            <pc:sldMk cId="0" sldId="264"/>
            <ac:spMk id="594" creationId="{0EE90DD6-9E1D-3645-0992-0D2F09396264}"/>
          </ac:spMkLst>
        </pc:spChg>
        <pc:spChg chg="mod">
          <ac:chgData name="Harry Aujla" userId="8291b1ead4bee913" providerId="LiveId" clId="{8B817343-A1EB-445E-9136-48CAB554EE32}" dt="2024-03-04T10:17:16.021" v="5336"/>
          <ac:spMkLst>
            <pc:docMk/>
            <pc:sldMk cId="0" sldId="264"/>
            <ac:spMk id="595" creationId="{FB2C8DEF-5EB6-1CA7-303C-6E592E756D58}"/>
          </ac:spMkLst>
        </pc:spChg>
        <pc:spChg chg="mod">
          <ac:chgData name="Harry Aujla" userId="8291b1ead4bee913" providerId="LiveId" clId="{8B817343-A1EB-445E-9136-48CAB554EE32}" dt="2024-03-04T10:17:16.021" v="5336"/>
          <ac:spMkLst>
            <pc:docMk/>
            <pc:sldMk cId="0" sldId="264"/>
            <ac:spMk id="596" creationId="{838AEC12-208A-DAC2-A4F9-C02A1FF98BA7}"/>
          </ac:spMkLst>
        </pc:spChg>
        <pc:spChg chg="mod">
          <ac:chgData name="Harry Aujla" userId="8291b1ead4bee913" providerId="LiveId" clId="{8B817343-A1EB-445E-9136-48CAB554EE32}" dt="2024-03-04T10:17:16.021" v="5336"/>
          <ac:spMkLst>
            <pc:docMk/>
            <pc:sldMk cId="0" sldId="264"/>
            <ac:spMk id="597" creationId="{76F27A13-ABAE-B7CA-7B1D-B1AD5974ADC4}"/>
          </ac:spMkLst>
        </pc:spChg>
        <pc:spChg chg="mod">
          <ac:chgData name="Harry Aujla" userId="8291b1ead4bee913" providerId="LiveId" clId="{8B817343-A1EB-445E-9136-48CAB554EE32}" dt="2024-03-04T10:17:16.021" v="5336"/>
          <ac:spMkLst>
            <pc:docMk/>
            <pc:sldMk cId="0" sldId="264"/>
            <ac:spMk id="598" creationId="{EA77B407-4FE9-60BB-AFF7-358826E4FD8D}"/>
          </ac:spMkLst>
        </pc:spChg>
        <pc:spChg chg="mod">
          <ac:chgData name="Harry Aujla" userId="8291b1ead4bee913" providerId="LiveId" clId="{8B817343-A1EB-445E-9136-48CAB554EE32}" dt="2024-03-04T10:17:16.021" v="5336"/>
          <ac:spMkLst>
            <pc:docMk/>
            <pc:sldMk cId="0" sldId="264"/>
            <ac:spMk id="599" creationId="{DD666375-2EC3-CFB8-B918-7DE7CEF45760}"/>
          </ac:spMkLst>
        </pc:spChg>
        <pc:spChg chg="mod">
          <ac:chgData name="Harry Aujla" userId="8291b1ead4bee913" providerId="LiveId" clId="{8B817343-A1EB-445E-9136-48CAB554EE32}" dt="2024-03-04T10:17:16.021" v="5336"/>
          <ac:spMkLst>
            <pc:docMk/>
            <pc:sldMk cId="0" sldId="264"/>
            <ac:spMk id="600" creationId="{76C87CA5-66FE-1156-B36C-871E867D8DEA}"/>
          </ac:spMkLst>
        </pc:spChg>
        <pc:spChg chg="mod">
          <ac:chgData name="Harry Aujla" userId="8291b1ead4bee913" providerId="LiveId" clId="{8B817343-A1EB-445E-9136-48CAB554EE32}" dt="2024-03-04T10:17:16.021" v="5336"/>
          <ac:spMkLst>
            <pc:docMk/>
            <pc:sldMk cId="0" sldId="264"/>
            <ac:spMk id="601" creationId="{3668098B-914C-BFF9-70F8-B7CB7DA41FD4}"/>
          </ac:spMkLst>
        </pc:spChg>
        <pc:spChg chg="mod">
          <ac:chgData name="Harry Aujla" userId="8291b1ead4bee913" providerId="LiveId" clId="{8B817343-A1EB-445E-9136-48CAB554EE32}" dt="2024-03-04T10:17:16.021" v="5336"/>
          <ac:spMkLst>
            <pc:docMk/>
            <pc:sldMk cId="0" sldId="264"/>
            <ac:spMk id="602" creationId="{A8926747-368E-93A0-EB00-365EF470661C}"/>
          </ac:spMkLst>
        </pc:spChg>
        <pc:spChg chg="mod">
          <ac:chgData name="Harry Aujla" userId="8291b1ead4bee913" providerId="LiveId" clId="{8B817343-A1EB-445E-9136-48CAB554EE32}" dt="2024-03-04T10:17:16.021" v="5336"/>
          <ac:spMkLst>
            <pc:docMk/>
            <pc:sldMk cId="0" sldId="264"/>
            <ac:spMk id="603" creationId="{96C988D8-A641-AC40-6C87-64972054835A}"/>
          </ac:spMkLst>
        </pc:spChg>
        <pc:spChg chg="mod">
          <ac:chgData name="Harry Aujla" userId="8291b1ead4bee913" providerId="LiveId" clId="{8B817343-A1EB-445E-9136-48CAB554EE32}" dt="2024-03-04T10:17:16.021" v="5336"/>
          <ac:spMkLst>
            <pc:docMk/>
            <pc:sldMk cId="0" sldId="264"/>
            <ac:spMk id="604" creationId="{99D53D35-2B25-2FDA-2331-C2BEF54F30FB}"/>
          </ac:spMkLst>
        </pc:spChg>
        <pc:spChg chg="mod">
          <ac:chgData name="Harry Aujla" userId="8291b1ead4bee913" providerId="LiveId" clId="{8B817343-A1EB-445E-9136-48CAB554EE32}" dt="2024-03-04T10:17:16.021" v="5336"/>
          <ac:spMkLst>
            <pc:docMk/>
            <pc:sldMk cId="0" sldId="264"/>
            <ac:spMk id="605" creationId="{49DDF1C2-AB33-8289-4240-B1CF867E7076}"/>
          </ac:spMkLst>
        </pc:spChg>
        <pc:spChg chg="mod">
          <ac:chgData name="Harry Aujla" userId="8291b1ead4bee913" providerId="LiveId" clId="{8B817343-A1EB-445E-9136-48CAB554EE32}" dt="2024-03-04T10:17:16.021" v="5336"/>
          <ac:spMkLst>
            <pc:docMk/>
            <pc:sldMk cId="0" sldId="264"/>
            <ac:spMk id="606" creationId="{C5F072FF-A500-91DE-8E59-63E8257BCBA1}"/>
          </ac:spMkLst>
        </pc:spChg>
        <pc:spChg chg="mod">
          <ac:chgData name="Harry Aujla" userId="8291b1ead4bee913" providerId="LiveId" clId="{8B817343-A1EB-445E-9136-48CAB554EE32}" dt="2024-03-04T10:17:16.021" v="5336"/>
          <ac:spMkLst>
            <pc:docMk/>
            <pc:sldMk cId="0" sldId="264"/>
            <ac:spMk id="607" creationId="{2385DEEE-4CE3-17F2-6D07-31817D5B5984}"/>
          </ac:spMkLst>
        </pc:spChg>
        <pc:spChg chg="mod">
          <ac:chgData name="Harry Aujla" userId="8291b1ead4bee913" providerId="LiveId" clId="{8B817343-A1EB-445E-9136-48CAB554EE32}" dt="2024-03-04T10:17:16.021" v="5336"/>
          <ac:spMkLst>
            <pc:docMk/>
            <pc:sldMk cId="0" sldId="264"/>
            <ac:spMk id="608" creationId="{6B63A20B-E344-90CB-95F9-ED86500B5EEF}"/>
          </ac:spMkLst>
        </pc:spChg>
        <pc:spChg chg="mod">
          <ac:chgData name="Harry Aujla" userId="8291b1ead4bee913" providerId="LiveId" clId="{8B817343-A1EB-445E-9136-48CAB554EE32}" dt="2024-03-04T10:17:16.021" v="5336"/>
          <ac:spMkLst>
            <pc:docMk/>
            <pc:sldMk cId="0" sldId="264"/>
            <ac:spMk id="609" creationId="{D612EE9D-1524-924B-744C-10A0C1097319}"/>
          </ac:spMkLst>
        </pc:spChg>
        <pc:spChg chg="mod">
          <ac:chgData name="Harry Aujla" userId="8291b1ead4bee913" providerId="LiveId" clId="{8B817343-A1EB-445E-9136-48CAB554EE32}" dt="2024-03-04T10:17:16.021" v="5336"/>
          <ac:spMkLst>
            <pc:docMk/>
            <pc:sldMk cId="0" sldId="264"/>
            <ac:spMk id="610" creationId="{50322CE7-6C81-F5D4-6F98-2ABDBF207EB4}"/>
          </ac:spMkLst>
        </pc:spChg>
        <pc:spChg chg="mod">
          <ac:chgData name="Harry Aujla" userId="8291b1ead4bee913" providerId="LiveId" clId="{8B817343-A1EB-445E-9136-48CAB554EE32}" dt="2024-03-04T10:17:16.021" v="5336"/>
          <ac:spMkLst>
            <pc:docMk/>
            <pc:sldMk cId="0" sldId="264"/>
            <ac:spMk id="611" creationId="{39F57014-445A-C3F0-A162-DD98FDDCC4E3}"/>
          </ac:spMkLst>
        </pc:spChg>
        <pc:spChg chg="mod">
          <ac:chgData name="Harry Aujla" userId="8291b1ead4bee913" providerId="LiveId" clId="{8B817343-A1EB-445E-9136-48CAB554EE32}" dt="2024-03-04T10:17:16.021" v="5336"/>
          <ac:spMkLst>
            <pc:docMk/>
            <pc:sldMk cId="0" sldId="264"/>
            <ac:spMk id="612" creationId="{B68E8554-5F08-2278-DB6E-3D1ABADA59D9}"/>
          </ac:spMkLst>
        </pc:spChg>
        <pc:spChg chg="mod">
          <ac:chgData name="Harry Aujla" userId="8291b1ead4bee913" providerId="LiveId" clId="{8B817343-A1EB-445E-9136-48CAB554EE32}" dt="2024-03-04T10:17:16.021" v="5336"/>
          <ac:spMkLst>
            <pc:docMk/>
            <pc:sldMk cId="0" sldId="264"/>
            <ac:spMk id="613" creationId="{E80BF30D-DE51-F723-07C9-F33B48FFF0C8}"/>
          </ac:spMkLst>
        </pc:spChg>
        <pc:spChg chg="mod">
          <ac:chgData name="Harry Aujla" userId="8291b1ead4bee913" providerId="LiveId" clId="{8B817343-A1EB-445E-9136-48CAB554EE32}" dt="2024-03-04T10:17:16.021" v="5336"/>
          <ac:spMkLst>
            <pc:docMk/>
            <pc:sldMk cId="0" sldId="264"/>
            <ac:spMk id="614" creationId="{3A75BDA7-1336-FEF3-5662-23895E206185}"/>
          </ac:spMkLst>
        </pc:spChg>
        <pc:spChg chg="mod">
          <ac:chgData name="Harry Aujla" userId="8291b1ead4bee913" providerId="LiveId" clId="{8B817343-A1EB-445E-9136-48CAB554EE32}" dt="2024-03-04T10:17:16.021" v="5336"/>
          <ac:spMkLst>
            <pc:docMk/>
            <pc:sldMk cId="0" sldId="264"/>
            <ac:spMk id="615" creationId="{7411883B-2777-3826-57B6-5F736804C09F}"/>
          </ac:spMkLst>
        </pc:spChg>
        <pc:spChg chg="mod">
          <ac:chgData name="Harry Aujla" userId="8291b1ead4bee913" providerId="LiveId" clId="{8B817343-A1EB-445E-9136-48CAB554EE32}" dt="2024-03-04T10:17:16.021" v="5336"/>
          <ac:spMkLst>
            <pc:docMk/>
            <pc:sldMk cId="0" sldId="264"/>
            <ac:spMk id="616" creationId="{31D23141-2A94-B8DE-8B9A-4A544CB35482}"/>
          </ac:spMkLst>
        </pc:spChg>
        <pc:spChg chg="mod">
          <ac:chgData name="Harry Aujla" userId="8291b1ead4bee913" providerId="LiveId" clId="{8B817343-A1EB-445E-9136-48CAB554EE32}" dt="2024-03-04T10:17:16.021" v="5336"/>
          <ac:spMkLst>
            <pc:docMk/>
            <pc:sldMk cId="0" sldId="264"/>
            <ac:spMk id="617" creationId="{36335CB9-68A5-2CC6-6CB6-CD26B76E73D2}"/>
          </ac:spMkLst>
        </pc:spChg>
        <pc:spChg chg="mod">
          <ac:chgData name="Harry Aujla" userId="8291b1ead4bee913" providerId="LiveId" clId="{8B817343-A1EB-445E-9136-48CAB554EE32}" dt="2024-03-04T10:17:16.021" v="5336"/>
          <ac:spMkLst>
            <pc:docMk/>
            <pc:sldMk cId="0" sldId="264"/>
            <ac:spMk id="618" creationId="{10E26C17-E804-FBC1-4D47-97642BE715DF}"/>
          </ac:spMkLst>
        </pc:spChg>
        <pc:spChg chg="mod">
          <ac:chgData name="Harry Aujla" userId="8291b1ead4bee913" providerId="LiveId" clId="{8B817343-A1EB-445E-9136-48CAB554EE32}" dt="2024-03-04T10:17:16.021" v="5336"/>
          <ac:spMkLst>
            <pc:docMk/>
            <pc:sldMk cId="0" sldId="264"/>
            <ac:spMk id="619" creationId="{05328E99-2A23-3785-6CD4-5069685BF6D9}"/>
          </ac:spMkLst>
        </pc:spChg>
        <pc:spChg chg="mod">
          <ac:chgData name="Harry Aujla" userId="8291b1ead4bee913" providerId="LiveId" clId="{8B817343-A1EB-445E-9136-48CAB554EE32}" dt="2024-03-04T10:17:16.021" v="5336"/>
          <ac:spMkLst>
            <pc:docMk/>
            <pc:sldMk cId="0" sldId="264"/>
            <ac:spMk id="620" creationId="{76E9628B-8765-E0A7-A67E-B3FE6C3A8008}"/>
          </ac:spMkLst>
        </pc:spChg>
        <pc:spChg chg="mod">
          <ac:chgData name="Harry Aujla" userId="8291b1ead4bee913" providerId="LiveId" clId="{8B817343-A1EB-445E-9136-48CAB554EE32}" dt="2024-03-04T10:17:16.021" v="5336"/>
          <ac:spMkLst>
            <pc:docMk/>
            <pc:sldMk cId="0" sldId="264"/>
            <ac:spMk id="621" creationId="{EB2EB000-F9D2-1DD3-1A48-4E0F9F5EB3F3}"/>
          </ac:spMkLst>
        </pc:spChg>
        <pc:spChg chg="mod">
          <ac:chgData name="Harry Aujla" userId="8291b1ead4bee913" providerId="LiveId" clId="{8B817343-A1EB-445E-9136-48CAB554EE32}" dt="2024-03-04T10:17:16.021" v="5336"/>
          <ac:spMkLst>
            <pc:docMk/>
            <pc:sldMk cId="0" sldId="264"/>
            <ac:spMk id="622" creationId="{0C2B6EA9-1A21-3001-AC87-42B6789694E2}"/>
          </ac:spMkLst>
        </pc:spChg>
        <pc:spChg chg="mod">
          <ac:chgData name="Harry Aujla" userId="8291b1ead4bee913" providerId="LiveId" clId="{8B817343-A1EB-445E-9136-48CAB554EE32}" dt="2024-03-04T10:17:16.021" v="5336"/>
          <ac:spMkLst>
            <pc:docMk/>
            <pc:sldMk cId="0" sldId="264"/>
            <ac:spMk id="623" creationId="{3EB1DF30-D5CC-4E76-AB88-72CD18C3CC8E}"/>
          </ac:spMkLst>
        </pc:spChg>
        <pc:spChg chg="mod">
          <ac:chgData name="Harry Aujla" userId="8291b1ead4bee913" providerId="LiveId" clId="{8B817343-A1EB-445E-9136-48CAB554EE32}" dt="2024-03-04T10:17:16.021" v="5336"/>
          <ac:spMkLst>
            <pc:docMk/>
            <pc:sldMk cId="0" sldId="264"/>
            <ac:spMk id="624" creationId="{F47F372D-ADBC-11A8-460C-AFD686FB83DC}"/>
          </ac:spMkLst>
        </pc:spChg>
        <pc:spChg chg="mod">
          <ac:chgData name="Harry Aujla" userId="8291b1ead4bee913" providerId="LiveId" clId="{8B817343-A1EB-445E-9136-48CAB554EE32}" dt="2024-03-04T10:17:16.021" v="5336"/>
          <ac:spMkLst>
            <pc:docMk/>
            <pc:sldMk cId="0" sldId="264"/>
            <ac:spMk id="625" creationId="{B6195BAE-A878-B377-0873-6FEEBC6463FE}"/>
          </ac:spMkLst>
        </pc:spChg>
        <pc:spChg chg="mod">
          <ac:chgData name="Harry Aujla" userId="8291b1ead4bee913" providerId="LiveId" clId="{8B817343-A1EB-445E-9136-48CAB554EE32}" dt="2024-03-04T10:17:16.021" v="5336"/>
          <ac:spMkLst>
            <pc:docMk/>
            <pc:sldMk cId="0" sldId="264"/>
            <ac:spMk id="626" creationId="{29424CD0-ABE0-6DCA-47C7-B4DECF3C0C3A}"/>
          </ac:spMkLst>
        </pc:spChg>
        <pc:spChg chg="mod">
          <ac:chgData name="Harry Aujla" userId="8291b1ead4bee913" providerId="LiveId" clId="{8B817343-A1EB-445E-9136-48CAB554EE32}" dt="2024-03-04T10:17:16.021" v="5336"/>
          <ac:spMkLst>
            <pc:docMk/>
            <pc:sldMk cId="0" sldId="264"/>
            <ac:spMk id="627" creationId="{7BA4B26A-5099-892A-A777-8DC3D167A131}"/>
          </ac:spMkLst>
        </pc:spChg>
        <pc:spChg chg="mod">
          <ac:chgData name="Harry Aujla" userId="8291b1ead4bee913" providerId="LiveId" clId="{8B817343-A1EB-445E-9136-48CAB554EE32}" dt="2024-03-04T10:17:16.021" v="5336"/>
          <ac:spMkLst>
            <pc:docMk/>
            <pc:sldMk cId="0" sldId="264"/>
            <ac:spMk id="628" creationId="{480601FB-E249-A992-4779-1D8734582FB9}"/>
          </ac:spMkLst>
        </pc:spChg>
        <pc:spChg chg="mod">
          <ac:chgData name="Harry Aujla" userId="8291b1ead4bee913" providerId="LiveId" clId="{8B817343-A1EB-445E-9136-48CAB554EE32}" dt="2024-03-04T10:17:16.021" v="5336"/>
          <ac:spMkLst>
            <pc:docMk/>
            <pc:sldMk cId="0" sldId="264"/>
            <ac:spMk id="629" creationId="{1FB4F950-0CB7-4293-2CA6-7F0E440DB984}"/>
          </ac:spMkLst>
        </pc:spChg>
        <pc:spChg chg="mod">
          <ac:chgData name="Harry Aujla" userId="8291b1ead4bee913" providerId="LiveId" clId="{8B817343-A1EB-445E-9136-48CAB554EE32}" dt="2024-03-04T10:17:16.021" v="5336"/>
          <ac:spMkLst>
            <pc:docMk/>
            <pc:sldMk cId="0" sldId="264"/>
            <ac:spMk id="630" creationId="{06C4DC6F-2703-AB72-BE35-BDBEF3CC2617}"/>
          </ac:spMkLst>
        </pc:spChg>
        <pc:spChg chg="mod">
          <ac:chgData name="Harry Aujla" userId="8291b1ead4bee913" providerId="LiveId" clId="{8B817343-A1EB-445E-9136-48CAB554EE32}" dt="2024-03-04T10:17:16.021" v="5336"/>
          <ac:spMkLst>
            <pc:docMk/>
            <pc:sldMk cId="0" sldId="264"/>
            <ac:spMk id="631" creationId="{9E696417-F1F0-03BC-AA48-3FCB6F23A912}"/>
          </ac:spMkLst>
        </pc:spChg>
        <pc:spChg chg="mod">
          <ac:chgData name="Harry Aujla" userId="8291b1ead4bee913" providerId="LiveId" clId="{8B817343-A1EB-445E-9136-48CAB554EE32}" dt="2024-03-04T10:17:16.021" v="5336"/>
          <ac:spMkLst>
            <pc:docMk/>
            <pc:sldMk cId="0" sldId="264"/>
            <ac:spMk id="632" creationId="{06350945-FA21-8795-31F8-57EA0B28F8BB}"/>
          </ac:spMkLst>
        </pc:spChg>
        <pc:spChg chg="mod">
          <ac:chgData name="Harry Aujla" userId="8291b1ead4bee913" providerId="LiveId" clId="{8B817343-A1EB-445E-9136-48CAB554EE32}" dt="2024-03-04T10:17:16.021" v="5336"/>
          <ac:spMkLst>
            <pc:docMk/>
            <pc:sldMk cId="0" sldId="264"/>
            <ac:spMk id="633" creationId="{9A037506-5411-791C-B89B-A1A78074D01C}"/>
          </ac:spMkLst>
        </pc:spChg>
        <pc:spChg chg="mod">
          <ac:chgData name="Harry Aujla" userId="8291b1ead4bee913" providerId="LiveId" clId="{8B817343-A1EB-445E-9136-48CAB554EE32}" dt="2024-03-04T10:17:16.021" v="5336"/>
          <ac:spMkLst>
            <pc:docMk/>
            <pc:sldMk cId="0" sldId="264"/>
            <ac:spMk id="634" creationId="{007F160C-5321-842F-8A32-95AEDAFF5FFD}"/>
          </ac:spMkLst>
        </pc:spChg>
        <pc:spChg chg="mod">
          <ac:chgData name="Harry Aujla" userId="8291b1ead4bee913" providerId="LiveId" clId="{8B817343-A1EB-445E-9136-48CAB554EE32}" dt="2024-03-04T10:17:16.021" v="5336"/>
          <ac:spMkLst>
            <pc:docMk/>
            <pc:sldMk cId="0" sldId="264"/>
            <ac:spMk id="635" creationId="{0A55A692-38CD-4F44-958D-D09DF68E0326}"/>
          </ac:spMkLst>
        </pc:spChg>
        <pc:spChg chg="mod">
          <ac:chgData name="Harry Aujla" userId="8291b1ead4bee913" providerId="LiveId" clId="{8B817343-A1EB-445E-9136-48CAB554EE32}" dt="2024-03-04T10:17:16.021" v="5336"/>
          <ac:spMkLst>
            <pc:docMk/>
            <pc:sldMk cId="0" sldId="264"/>
            <ac:spMk id="636" creationId="{5092987B-24F1-59AB-2A6D-4F593F39E602}"/>
          </ac:spMkLst>
        </pc:spChg>
        <pc:spChg chg="mod">
          <ac:chgData name="Harry Aujla" userId="8291b1ead4bee913" providerId="LiveId" clId="{8B817343-A1EB-445E-9136-48CAB554EE32}" dt="2024-03-04T10:17:16.021" v="5336"/>
          <ac:spMkLst>
            <pc:docMk/>
            <pc:sldMk cId="0" sldId="264"/>
            <ac:spMk id="637" creationId="{E5B80376-BFA6-120C-F261-4C4D20435D68}"/>
          </ac:spMkLst>
        </pc:spChg>
        <pc:spChg chg="mod">
          <ac:chgData name="Harry Aujla" userId="8291b1ead4bee913" providerId="LiveId" clId="{8B817343-A1EB-445E-9136-48CAB554EE32}" dt="2024-03-04T10:17:16.021" v="5336"/>
          <ac:spMkLst>
            <pc:docMk/>
            <pc:sldMk cId="0" sldId="264"/>
            <ac:spMk id="638" creationId="{AC150CAE-CA3B-4AAF-B726-6672E6ECBB27}"/>
          </ac:spMkLst>
        </pc:spChg>
        <pc:spChg chg="mod">
          <ac:chgData name="Harry Aujla" userId="8291b1ead4bee913" providerId="LiveId" clId="{8B817343-A1EB-445E-9136-48CAB554EE32}" dt="2024-03-04T10:17:16.021" v="5336"/>
          <ac:spMkLst>
            <pc:docMk/>
            <pc:sldMk cId="0" sldId="264"/>
            <ac:spMk id="639" creationId="{141F22CD-5FC0-BC0B-2951-6C611C328ADF}"/>
          </ac:spMkLst>
        </pc:spChg>
        <pc:spChg chg="mod">
          <ac:chgData name="Harry Aujla" userId="8291b1ead4bee913" providerId="LiveId" clId="{8B817343-A1EB-445E-9136-48CAB554EE32}" dt="2024-03-04T10:17:16.021" v="5336"/>
          <ac:spMkLst>
            <pc:docMk/>
            <pc:sldMk cId="0" sldId="264"/>
            <ac:spMk id="640" creationId="{F0C7116D-00CB-9D26-DA4D-03917216B347}"/>
          </ac:spMkLst>
        </pc:spChg>
        <pc:spChg chg="mod">
          <ac:chgData name="Harry Aujla" userId="8291b1ead4bee913" providerId="LiveId" clId="{8B817343-A1EB-445E-9136-48CAB554EE32}" dt="2024-03-04T10:17:16.021" v="5336"/>
          <ac:spMkLst>
            <pc:docMk/>
            <pc:sldMk cId="0" sldId="264"/>
            <ac:spMk id="641" creationId="{83390F1C-E41D-63A8-8DD2-49779E445C2F}"/>
          </ac:spMkLst>
        </pc:spChg>
        <pc:spChg chg="mod">
          <ac:chgData name="Harry Aujla" userId="8291b1ead4bee913" providerId="LiveId" clId="{8B817343-A1EB-445E-9136-48CAB554EE32}" dt="2024-03-04T10:17:16.021" v="5336"/>
          <ac:spMkLst>
            <pc:docMk/>
            <pc:sldMk cId="0" sldId="264"/>
            <ac:spMk id="642" creationId="{BB934555-7BF7-12B5-2B2D-C227A6B37E03}"/>
          </ac:spMkLst>
        </pc:spChg>
        <pc:spChg chg="mod">
          <ac:chgData name="Harry Aujla" userId="8291b1ead4bee913" providerId="LiveId" clId="{8B817343-A1EB-445E-9136-48CAB554EE32}" dt="2024-03-04T10:17:16.021" v="5336"/>
          <ac:spMkLst>
            <pc:docMk/>
            <pc:sldMk cId="0" sldId="264"/>
            <ac:spMk id="643" creationId="{4A141E9F-E73C-8140-F599-A98607911888}"/>
          </ac:spMkLst>
        </pc:spChg>
        <pc:spChg chg="mod">
          <ac:chgData name="Harry Aujla" userId="8291b1ead4bee913" providerId="LiveId" clId="{8B817343-A1EB-445E-9136-48CAB554EE32}" dt="2024-03-04T10:17:16.021" v="5336"/>
          <ac:spMkLst>
            <pc:docMk/>
            <pc:sldMk cId="0" sldId="264"/>
            <ac:spMk id="644" creationId="{3653130A-E1BC-F2C3-4B32-2CB341C870AD}"/>
          </ac:spMkLst>
        </pc:spChg>
        <pc:spChg chg="mod">
          <ac:chgData name="Harry Aujla" userId="8291b1ead4bee913" providerId="LiveId" clId="{8B817343-A1EB-445E-9136-48CAB554EE32}" dt="2024-03-04T10:17:16.021" v="5336"/>
          <ac:spMkLst>
            <pc:docMk/>
            <pc:sldMk cId="0" sldId="264"/>
            <ac:spMk id="645" creationId="{4B8A9E5E-39A9-111E-E1BF-6CC60B134C97}"/>
          </ac:spMkLst>
        </pc:spChg>
        <pc:spChg chg="mod">
          <ac:chgData name="Harry Aujla" userId="8291b1ead4bee913" providerId="LiveId" clId="{8B817343-A1EB-445E-9136-48CAB554EE32}" dt="2024-03-04T10:17:16.021" v="5336"/>
          <ac:spMkLst>
            <pc:docMk/>
            <pc:sldMk cId="0" sldId="264"/>
            <ac:spMk id="646" creationId="{07A1BAD9-704D-F87F-7FC3-CF1C2AABC4FE}"/>
          </ac:spMkLst>
        </pc:spChg>
        <pc:spChg chg="mod">
          <ac:chgData name="Harry Aujla" userId="8291b1ead4bee913" providerId="LiveId" clId="{8B817343-A1EB-445E-9136-48CAB554EE32}" dt="2024-03-04T10:17:16.021" v="5336"/>
          <ac:spMkLst>
            <pc:docMk/>
            <pc:sldMk cId="0" sldId="264"/>
            <ac:spMk id="647" creationId="{E808DD44-0C0B-282F-8A1D-25C8CAA8FD4C}"/>
          </ac:spMkLst>
        </pc:spChg>
        <pc:spChg chg="mod">
          <ac:chgData name="Harry Aujla" userId="8291b1ead4bee913" providerId="LiveId" clId="{8B817343-A1EB-445E-9136-48CAB554EE32}" dt="2024-03-04T10:17:16.021" v="5336"/>
          <ac:spMkLst>
            <pc:docMk/>
            <pc:sldMk cId="0" sldId="264"/>
            <ac:spMk id="648" creationId="{2ECE0E1C-AC38-7C16-A6BE-6FF7484990CF}"/>
          </ac:spMkLst>
        </pc:spChg>
        <pc:spChg chg="mod">
          <ac:chgData name="Harry Aujla" userId="8291b1ead4bee913" providerId="LiveId" clId="{8B817343-A1EB-445E-9136-48CAB554EE32}" dt="2024-03-04T10:17:16.021" v="5336"/>
          <ac:spMkLst>
            <pc:docMk/>
            <pc:sldMk cId="0" sldId="264"/>
            <ac:spMk id="649" creationId="{844BE502-AB99-F8DB-41B1-F183CAEBD588}"/>
          </ac:spMkLst>
        </pc:spChg>
        <pc:spChg chg="mod">
          <ac:chgData name="Harry Aujla" userId="8291b1ead4bee913" providerId="LiveId" clId="{8B817343-A1EB-445E-9136-48CAB554EE32}" dt="2024-03-04T10:17:16.021" v="5336"/>
          <ac:spMkLst>
            <pc:docMk/>
            <pc:sldMk cId="0" sldId="264"/>
            <ac:spMk id="650" creationId="{B37CE953-6FC4-084A-466B-549E58434046}"/>
          </ac:spMkLst>
        </pc:spChg>
        <pc:spChg chg="mod">
          <ac:chgData name="Harry Aujla" userId="8291b1ead4bee913" providerId="LiveId" clId="{8B817343-A1EB-445E-9136-48CAB554EE32}" dt="2024-03-04T10:17:16.021" v="5336"/>
          <ac:spMkLst>
            <pc:docMk/>
            <pc:sldMk cId="0" sldId="264"/>
            <ac:spMk id="651" creationId="{73EB2879-113D-A8D3-FDEF-BAE8B70929DC}"/>
          </ac:spMkLst>
        </pc:spChg>
        <pc:spChg chg="mod">
          <ac:chgData name="Harry Aujla" userId="8291b1ead4bee913" providerId="LiveId" clId="{8B817343-A1EB-445E-9136-48CAB554EE32}" dt="2024-03-04T10:17:16.021" v="5336"/>
          <ac:spMkLst>
            <pc:docMk/>
            <pc:sldMk cId="0" sldId="264"/>
            <ac:spMk id="652" creationId="{FED35B77-7202-3C9C-18E6-321BDF069266}"/>
          </ac:spMkLst>
        </pc:spChg>
        <pc:spChg chg="mod">
          <ac:chgData name="Harry Aujla" userId="8291b1ead4bee913" providerId="LiveId" clId="{8B817343-A1EB-445E-9136-48CAB554EE32}" dt="2024-03-04T10:17:16.021" v="5336"/>
          <ac:spMkLst>
            <pc:docMk/>
            <pc:sldMk cId="0" sldId="264"/>
            <ac:spMk id="653" creationId="{202551E1-31A5-2822-A886-D1268AD2BE48}"/>
          </ac:spMkLst>
        </pc:spChg>
        <pc:spChg chg="mod">
          <ac:chgData name="Harry Aujla" userId="8291b1ead4bee913" providerId="LiveId" clId="{8B817343-A1EB-445E-9136-48CAB554EE32}" dt="2024-03-04T10:17:16.021" v="5336"/>
          <ac:spMkLst>
            <pc:docMk/>
            <pc:sldMk cId="0" sldId="264"/>
            <ac:spMk id="654" creationId="{CB89C00B-61D1-313F-4AFA-345E027DE264}"/>
          </ac:spMkLst>
        </pc:spChg>
        <pc:spChg chg="mod">
          <ac:chgData name="Harry Aujla" userId="8291b1ead4bee913" providerId="LiveId" clId="{8B817343-A1EB-445E-9136-48CAB554EE32}" dt="2024-03-04T10:17:16.021" v="5336"/>
          <ac:spMkLst>
            <pc:docMk/>
            <pc:sldMk cId="0" sldId="264"/>
            <ac:spMk id="655" creationId="{6C6540DD-260A-13D5-4AE4-7A69701A93AC}"/>
          </ac:spMkLst>
        </pc:spChg>
        <pc:spChg chg="mod">
          <ac:chgData name="Harry Aujla" userId="8291b1ead4bee913" providerId="LiveId" clId="{8B817343-A1EB-445E-9136-48CAB554EE32}" dt="2024-03-04T10:17:16.021" v="5336"/>
          <ac:spMkLst>
            <pc:docMk/>
            <pc:sldMk cId="0" sldId="264"/>
            <ac:spMk id="656" creationId="{81602DB9-E1BD-BF3A-6556-4FCBA60AAA17}"/>
          </ac:spMkLst>
        </pc:spChg>
        <pc:spChg chg="mod">
          <ac:chgData name="Harry Aujla" userId="8291b1ead4bee913" providerId="LiveId" clId="{8B817343-A1EB-445E-9136-48CAB554EE32}" dt="2024-03-04T10:17:16.021" v="5336"/>
          <ac:spMkLst>
            <pc:docMk/>
            <pc:sldMk cId="0" sldId="264"/>
            <ac:spMk id="657" creationId="{4DE39E07-0158-C7EE-ECE6-2F02317D66B4}"/>
          </ac:spMkLst>
        </pc:spChg>
        <pc:spChg chg="mod">
          <ac:chgData name="Harry Aujla" userId="8291b1ead4bee913" providerId="LiveId" clId="{8B817343-A1EB-445E-9136-48CAB554EE32}" dt="2024-03-04T10:17:16.021" v="5336"/>
          <ac:spMkLst>
            <pc:docMk/>
            <pc:sldMk cId="0" sldId="264"/>
            <ac:spMk id="658" creationId="{21A0B65B-3111-8006-DE18-BFB4DDBF9303}"/>
          </ac:spMkLst>
        </pc:spChg>
        <pc:spChg chg="mod">
          <ac:chgData name="Harry Aujla" userId="8291b1ead4bee913" providerId="LiveId" clId="{8B817343-A1EB-445E-9136-48CAB554EE32}" dt="2024-03-04T10:17:16.021" v="5336"/>
          <ac:spMkLst>
            <pc:docMk/>
            <pc:sldMk cId="0" sldId="264"/>
            <ac:spMk id="659" creationId="{1024DFA1-958D-7C2D-1F0D-46C1FBCB74C6}"/>
          </ac:spMkLst>
        </pc:spChg>
        <pc:spChg chg="mod">
          <ac:chgData name="Harry Aujla" userId="8291b1ead4bee913" providerId="LiveId" clId="{8B817343-A1EB-445E-9136-48CAB554EE32}" dt="2024-03-04T10:17:16.021" v="5336"/>
          <ac:spMkLst>
            <pc:docMk/>
            <pc:sldMk cId="0" sldId="264"/>
            <ac:spMk id="660" creationId="{DAC913E8-343D-76E7-D594-5DA733A5A9F3}"/>
          </ac:spMkLst>
        </pc:spChg>
        <pc:spChg chg="mod">
          <ac:chgData name="Harry Aujla" userId="8291b1ead4bee913" providerId="LiveId" clId="{8B817343-A1EB-445E-9136-48CAB554EE32}" dt="2024-03-04T10:17:16.021" v="5336"/>
          <ac:spMkLst>
            <pc:docMk/>
            <pc:sldMk cId="0" sldId="264"/>
            <ac:spMk id="661" creationId="{BDD98D1B-BC5F-BB0C-14AA-C100CDE6913E}"/>
          </ac:spMkLst>
        </pc:spChg>
        <pc:spChg chg="mod">
          <ac:chgData name="Harry Aujla" userId="8291b1ead4bee913" providerId="LiveId" clId="{8B817343-A1EB-445E-9136-48CAB554EE32}" dt="2024-03-04T10:17:16.021" v="5336"/>
          <ac:spMkLst>
            <pc:docMk/>
            <pc:sldMk cId="0" sldId="264"/>
            <ac:spMk id="662" creationId="{6B6062FE-3112-49D2-F2C3-004428D2C111}"/>
          </ac:spMkLst>
        </pc:spChg>
        <pc:spChg chg="mod">
          <ac:chgData name="Harry Aujla" userId="8291b1ead4bee913" providerId="LiveId" clId="{8B817343-A1EB-445E-9136-48CAB554EE32}" dt="2024-03-04T10:17:16.021" v="5336"/>
          <ac:spMkLst>
            <pc:docMk/>
            <pc:sldMk cId="0" sldId="264"/>
            <ac:spMk id="663" creationId="{1DC2F258-6B12-3F7F-1B88-A85FB5191E19}"/>
          </ac:spMkLst>
        </pc:spChg>
        <pc:spChg chg="mod">
          <ac:chgData name="Harry Aujla" userId="8291b1ead4bee913" providerId="LiveId" clId="{8B817343-A1EB-445E-9136-48CAB554EE32}" dt="2024-03-04T10:17:16.021" v="5336"/>
          <ac:spMkLst>
            <pc:docMk/>
            <pc:sldMk cId="0" sldId="264"/>
            <ac:spMk id="664" creationId="{7489F89D-EC1A-58A7-50F4-FD5447333638}"/>
          </ac:spMkLst>
        </pc:spChg>
        <pc:spChg chg="mod">
          <ac:chgData name="Harry Aujla" userId="8291b1ead4bee913" providerId="LiveId" clId="{8B817343-A1EB-445E-9136-48CAB554EE32}" dt="2024-03-04T10:17:16.021" v="5336"/>
          <ac:spMkLst>
            <pc:docMk/>
            <pc:sldMk cId="0" sldId="264"/>
            <ac:spMk id="665" creationId="{72F5C9E3-0DA5-ADD9-783E-7F2DA03D7CB3}"/>
          </ac:spMkLst>
        </pc:spChg>
        <pc:spChg chg="mod">
          <ac:chgData name="Harry Aujla" userId="8291b1ead4bee913" providerId="LiveId" clId="{8B817343-A1EB-445E-9136-48CAB554EE32}" dt="2024-03-04T10:17:16.021" v="5336"/>
          <ac:spMkLst>
            <pc:docMk/>
            <pc:sldMk cId="0" sldId="264"/>
            <ac:spMk id="666" creationId="{446B2F7E-3822-5FDC-FC7C-293EFD8BF3E4}"/>
          </ac:spMkLst>
        </pc:spChg>
        <pc:spChg chg="mod">
          <ac:chgData name="Harry Aujla" userId="8291b1ead4bee913" providerId="LiveId" clId="{8B817343-A1EB-445E-9136-48CAB554EE32}" dt="2024-03-04T10:17:16.021" v="5336"/>
          <ac:spMkLst>
            <pc:docMk/>
            <pc:sldMk cId="0" sldId="264"/>
            <ac:spMk id="667" creationId="{11F24DF0-7E4F-B9FB-6CD3-66470EF05098}"/>
          </ac:spMkLst>
        </pc:spChg>
        <pc:spChg chg="mod">
          <ac:chgData name="Harry Aujla" userId="8291b1ead4bee913" providerId="LiveId" clId="{8B817343-A1EB-445E-9136-48CAB554EE32}" dt="2024-03-04T10:17:16.021" v="5336"/>
          <ac:spMkLst>
            <pc:docMk/>
            <pc:sldMk cId="0" sldId="264"/>
            <ac:spMk id="668" creationId="{1AEC7A63-ACBD-48BA-E3D0-80FCEBD45E7C}"/>
          </ac:spMkLst>
        </pc:spChg>
        <pc:spChg chg="mod">
          <ac:chgData name="Harry Aujla" userId="8291b1ead4bee913" providerId="LiveId" clId="{8B817343-A1EB-445E-9136-48CAB554EE32}" dt="2024-03-04T10:17:16.021" v="5336"/>
          <ac:spMkLst>
            <pc:docMk/>
            <pc:sldMk cId="0" sldId="264"/>
            <ac:spMk id="669" creationId="{D4A0A538-C9A7-98B5-BD4E-6B3F62D028D4}"/>
          </ac:spMkLst>
        </pc:spChg>
        <pc:spChg chg="mod">
          <ac:chgData name="Harry Aujla" userId="8291b1ead4bee913" providerId="LiveId" clId="{8B817343-A1EB-445E-9136-48CAB554EE32}" dt="2024-03-04T10:17:16.021" v="5336"/>
          <ac:spMkLst>
            <pc:docMk/>
            <pc:sldMk cId="0" sldId="264"/>
            <ac:spMk id="670" creationId="{3EF2D1A3-82C8-D15A-4F3C-ADFD17931356}"/>
          </ac:spMkLst>
        </pc:spChg>
        <pc:spChg chg="mod">
          <ac:chgData name="Harry Aujla" userId="8291b1ead4bee913" providerId="LiveId" clId="{8B817343-A1EB-445E-9136-48CAB554EE32}" dt="2024-03-04T10:17:16.021" v="5336"/>
          <ac:spMkLst>
            <pc:docMk/>
            <pc:sldMk cId="0" sldId="264"/>
            <ac:spMk id="671" creationId="{9A78E7EC-3773-EC5D-9CB6-E8D9F689DED0}"/>
          </ac:spMkLst>
        </pc:spChg>
        <pc:spChg chg="mod">
          <ac:chgData name="Harry Aujla" userId="8291b1ead4bee913" providerId="LiveId" clId="{8B817343-A1EB-445E-9136-48CAB554EE32}" dt="2024-03-04T10:17:16.021" v="5336"/>
          <ac:spMkLst>
            <pc:docMk/>
            <pc:sldMk cId="0" sldId="264"/>
            <ac:spMk id="672" creationId="{153FB4F5-034A-8A19-2382-1E2988D801B1}"/>
          </ac:spMkLst>
        </pc:spChg>
        <pc:spChg chg="mod">
          <ac:chgData name="Harry Aujla" userId="8291b1ead4bee913" providerId="LiveId" clId="{8B817343-A1EB-445E-9136-48CAB554EE32}" dt="2024-03-04T10:17:16.021" v="5336"/>
          <ac:spMkLst>
            <pc:docMk/>
            <pc:sldMk cId="0" sldId="264"/>
            <ac:spMk id="673" creationId="{F85F850A-8DBC-8CB2-CA58-889AC29EFD13}"/>
          </ac:spMkLst>
        </pc:spChg>
        <pc:spChg chg="mod">
          <ac:chgData name="Harry Aujla" userId="8291b1ead4bee913" providerId="LiveId" clId="{8B817343-A1EB-445E-9136-48CAB554EE32}" dt="2024-03-04T10:17:16.021" v="5336"/>
          <ac:spMkLst>
            <pc:docMk/>
            <pc:sldMk cId="0" sldId="264"/>
            <ac:spMk id="674" creationId="{D4C64447-7372-8832-5094-FE8E83018C74}"/>
          </ac:spMkLst>
        </pc:spChg>
        <pc:spChg chg="mod">
          <ac:chgData name="Harry Aujla" userId="8291b1ead4bee913" providerId="LiveId" clId="{8B817343-A1EB-445E-9136-48CAB554EE32}" dt="2024-03-04T10:17:16.021" v="5336"/>
          <ac:spMkLst>
            <pc:docMk/>
            <pc:sldMk cId="0" sldId="264"/>
            <ac:spMk id="675" creationId="{661D572F-A6E5-2680-B53F-C8169B06CB19}"/>
          </ac:spMkLst>
        </pc:spChg>
        <pc:grpChg chg="add del mod">
          <ac:chgData name="Harry Aujla" userId="8291b1ead4bee913" providerId="LiveId" clId="{8B817343-A1EB-445E-9136-48CAB554EE32}" dt="2024-03-04T11:33:24.623" v="7343" actId="478"/>
          <ac:grpSpMkLst>
            <pc:docMk/>
            <pc:sldMk cId="0" sldId="264"/>
            <ac:grpSpMk id="2" creationId="{07FCACA9-F730-625E-70D1-03EAB903DE36}"/>
          </ac:grpSpMkLst>
        </pc:grpChg>
        <pc:grpChg chg="mod">
          <ac:chgData name="Harry Aujla" userId="8291b1ead4bee913" providerId="LiveId" clId="{8B817343-A1EB-445E-9136-48CAB554EE32}" dt="2024-03-04T10:17:16.021" v="5336"/>
          <ac:grpSpMkLst>
            <pc:docMk/>
            <pc:sldMk cId="0" sldId="264"/>
            <ac:grpSpMk id="4" creationId="{7A7D9FDF-856D-2DD0-A73A-32F9A3DFEAE0}"/>
          </ac:grpSpMkLst>
        </pc:grpChg>
        <pc:grpChg chg="mod">
          <ac:chgData name="Harry Aujla" userId="8291b1ead4bee913" providerId="LiveId" clId="{8B817343-A1EB-445E-9136-48CAB554EE32}" dt="2024-03-01T13:45:37.364" v="3850" actId="1076"/>
          <ac:grpSpMkLst>
            <pc:docMk/>
            <pc:sldMk cId="0" sldId="264"/>
            <ac:grpSpMk id="560" creationId="{00000000-0000-0000-0000-000000000000}"/>
          </ac:grpSpMkLst>
        </pc:grpChg>
        <pc:grpChg chg="mod">
          <ac:chgData name="Harry Aujla" userId="8291b1ead4bee913" providerId="LiveId" clId="{8B817343-A1EB-445E-9136-48CAB554EE32}" dt="2024-03-04T10:39:02.877" v="5934" actId="1076"/>
          <ac:grpSpMkLst>
            <pc:docMk/>
            <pc:sldMk cId="0" sldId="264"/>
            <ac:grpSpMk id="564" creationId="{00000000-0000-0000-0000-000000000000}"/>
          </ac:grpSpMkLst>
        </pc:grpChg>
        <pc:picChg chg="add del mod">
          <ac:chgData name="Harry Aujla" userId="8291b1ead4bee913" providerId="LiveId" clId="{8B817343-A1EB-445E-9136-48CAB554EE32}" dt="2024-03-05T14:44:20.141" v="8889" actId="21"/>
          <ac:picMkLst>
            <pc:docMk/>
            <pc:sldMk cId="0" sldId="264"/>
            <ac:picMk id="2" creationId="{01E7121A-1546-C5EF-83E2-CB1DDB88DEB8}"/>
          </ac:picMkLst>
        </pc:picChg>
        <pc:picChg chg="add del mod">
          <ac:chgData name="Harry Aujla" userId="8291b1ead4bee913" providerId="LiveId" clId="{8B817343-A1EB-445E-9136-48CAB554EE32}" dt="2024-03-05T14:44:15.860" v="8888" actId="478"/>
          <ac:picMkLst>
            <pc:docMk/>
            <pc:sldMk cId="0" sldId="264"/>
            <ac:picMk id="3" creationId="{3E167777-EA00-8BB6-9E5A-DE30E9BC45B7}"/>
          </ac:picMkLst>
        </pc:picChg>
        <pc:picChg chg="add mod">
          <ac:chgData name="Harry Aujla" userId="8291b1ead4bee913" providerId="LiveId" clId="{8B817343-A1EB-445E-9136-48CAB554EE32}" dt="2024-03-04T11:33:51.468" v="7348" actId="1076"/>
          <ac:picMkLst>
            <pc:docMk/>
            <pc:sldMk cId="0" sldId="264"/>
            <ac:picMk id="4098" creationId="{7968D208-72C7-2C26-3252-D93124A83D88}"/>
          </ac:picMkLst>
        </pc:picChg>
        <pc:cxnChg chg="mod">
          <ac:chgData name="Harry Aujla" userId="8291b1ead4bee913" providerId="LiveId" clId="{8B817343-A1EB-445E-9136-48CAB554EE32}" dt="2024-03-04T10:39:02.877" v="5934" actId="1076"/>
          <ac:cxnSpMkLst>
            <pc:docMk/>
            <pc:sldMk cId="0" sldId="264"/>
            <ac:cxnSpMk id="577" creationId="{00000000-0000-0000-0000-000000000000}"/>
          </ac:cxnSpMkLst>
        </pc:cxnChg>
      </pc:sldChg>
      <pc:sldChg chg="del">
        <pc:chgData name="Harry Aujla" userId="8291b1ead4bee913" providerId="LiveId" clId="{8B817343-A1EB-445E-9136-48CAB554EE32}" dt="2024-03-01T13:57:20.890" v="3926" actId="47"/>
        <pc:sldMkLst>
          <pc:docMk/>
          <pc:sldMk cId="0" sldId="269"/>
        </pc:sldMkLst>
      </pc:sldChg>
      <pc:sldChg chg="del">
        <pc:chgData name="Harry Aujla" userId="8291b1ead4bee913" providerId="LiveId" clId="{8B817343-A1EB-445E-9136-48CAB554EE32}" dt="2024-03-01T13:57:20.890" v="3926" actId="47"/>
        <pc:sldMkLst>
          <pc:docMk/>
          <pc:sldMk cId="0" sldId="270"/>
        </pc:sldMkLst>
      </pc:sldChg>
      <pc:sldChg chg="add del">
        <pc:chgData name="Harry Aujla" userId="8291b1ead4bee913" providerId="LiveId" clId="{8B817343-A1EB-445E-9136-48CAB554EE32}" dt="2024-03-01T14:40:49.238" v="4207" actId="47"/>
        <pc:sldMkLst>
          <pc:docMk/>
          <pc:sldMk cId="0" sldId="271"/>
        </pc:sldMkLst>
      </pc:sldChg>
      <pc:sldChg chg="del">
        <pc:chgData name="Harry Aujla" userId="8291b1ead4bee913" providerId="LiveId" clId="{8B817343-A1EB-445E-9136-48CAB554EE32}" dt="2024-03-01T13:57:20.890" v="3926" actId="47"/>
        <pc:sldMkLst>
          <pc:docMk/>
          <pc:sldMk cId="0" sldId="272"/>
        </pc:sldMkLst>
      </pc:sldChg>
      <pc:sldChg chg="del">
        <pc:chgData name="Harry Aujla" userId="8291b1ead4bee913" providerId="LiveId" clId="{8B817343-A1EB-445E-9136-48CAB554EE32}" dt="2024-03-01T13:57:20.890" v="3926" actId="47"/>
        <pc:sldMkLst>
          <pc:docMk/>
          <pc:sldMk cId="0" sldId="273"/>
        </pc:sldMkLst>
      </pc:sldChg>
      <pc:sldChg chg="del">
        <pc:chgData name="Harry Aujla" userId="8291b1ead4bee913" providerId="LiveId" clId="{8B817343-A1EB-445E-9136-48CAB554EE32}" dt="2024-03-01T13:57:20.890" v="3926" actId="47"/>
        <pc:sldMkLst>
          <pc:docMk/>
          <pc:sldMk cId="0" sldId="274"/>
        </pc:sldMkLst>
      </pc:sldChg>
      <pc:sldChg chg="del">
        <pc:chgData name="Harry Aujla" userId="8291b1ead4bee913" providerId="LiveId" clId="{8B817343-A1EB-445E-9136-48CAB554EE32}" dt="2024-03-01T13:57:20.890" v="3926" actId="47"/>
        <pc:sldMkLst>
          <pc:docMk/>
          <pc:sldMk cId="0" sldId="275"/>
        </pc:sldMkLst>
      </pc:sldChg>
      <pc:sldChg chg="del">
        <pc:chgData name="Harry Aujla" userId="8291b1ead4bee913" providerId="LiveId" clId="{8B817343-A1EB-445E-9136-48CAB554EE32}" dt="2024-03-01T13:57:20.890" v="3926" actId="47"/>
        <pc:sldMkLst>
          <pc:docMk/>
          <pc:sldMk cId="0" sldId="277"/>
        </pc:sldMkLst>
      </pc:sldChg>
      <pc:sldChg chg="del">
        <pc:chgData name="Harry Aujla" userId="8291b1ead4bee913" providerId="LiveId" clId="{8B817343-A1EB-445E-9136-48CAB554EE32}" dt="2024-03-01T13:57:20.890" v="3926" actId="47"/>
        <pc:sldMkLst>
          <pc:docMk/>
          <pc:sldMk cId="0" sldId="279"/>
        </pc:sldMkLst>
      </pc:sldChg>
      <pc:sldChg chg="del">
        <pc:chgData name="Harry Aujla" userId="8291b1ead4bee913" providerId="LiveId" clId="{8B817343-A1EB-445E-9136-48CAB554EE32}" dt="2024-03-01T13:57:20.890" v="3926" actId="47"/>
        <pc:sldMkLst>
          <pc:docMk/>
          <pc:sldMk cId="0" sldId="280"/>
        </pc:sldMkLst>
      </pc:sldChg>
      <pc:sldChg chg="del">
        <pc:chgData name="Harry Aujla" userId="8291b1ead4bee913" providerId="LiveId" clId="{8B817343-A1EB-445E-9136-48CAB554EE32}" dt="2024-03-01T13:57:20.890" v="3926" actId="47"/>
        <pc:sldMkLst>
          <pc:docMk/>
          <pc:sldMk cId="0" sldId="281"/>
        </pc:sldMkLst>
      </pc:sldChg>
      <pc:sldChg chg="del">
        <pc:chgData name="Harry Aujla" userId="8291b1ead4bee913" providerId="LiveId" clId="{8B817343-A1EB-445E-9136-48CAB554EE32}" dt="2024-03-01T13:57:20.890" v="3926" actId="47"/>
        <pc:sldMkLst>
          <pc:docMk/>
          <pc:sldMk cId="0" sldId="283"/>
        </pc:sldMkLst>
      </pc:sldChg>
      <pc:sldChg chg="addSp modSp del mod">
        <pc:chgData name="Harry Aujla" userId="8291b1ead4bee913" providerId="LiveId" clId="{8B817343-A1EB-445E-9136-48CAB554EE32}" dt="2024-03-01T13:57:20.890" v="3926" actId="47"/>
        <pc:sldMkLst>
          <pc:docMk/>
          <pc:sldMk cId="0" sldId="284"/>
        </pc:sldMkLst>
        <pc:spChg chg="mod">
          <ac:chgData name="Harry Aujla" userId="8291b1ead4bee913" providerId="LiveId" clId="{8B817343-A1EB-445E-9136-48CAB554EE32}" dt="2024-02-22T08:35:59.477" v="46" actId="1076"/>
          <ac:spMkLst>
            <pc:docMk/>
            <pc:sldMk cId="0" sldId="284"/>
            <ac:spMk id="2" creationId="{05E9B0DA-618D-BF0D-428F-0F88281B9282}"/>
          </ac:spMkLst>
        </pc:spChg>
        <pc:grpChg chg="add mod">
          <ac:chgData name="Harry Aujla" userId="8291b1ead4bee913" providerId="LiveId" clId="{8B817343-A1EB-445E-9136-48CAB554EE32}" dt="2024-02-22T08:36:54.937" v="47" actId="164"/>
          <ac:grpSpMkLst>
            <pc:docMk/>
            <pc:sldMk cId="0" sldId="284"/>
            <ac:grpSpMk id="3" creationId="{2D27210D-366F-1587-3C66-F1FC3E46649A}"/>
          </ac:grpSpMkLst>
        </pc:grpChg>
        <pc:picChg chg="mod">
          <ac:chgData name="Harry Aujla" userId="8291b1ead4bee913" providerId="LiveId" clId="{8B817343-A1EB-445E-9136-48CAB554EE32}" dt="2024-02-22T08:36:54.937" v="47" actId="164"/>
          <ac:picMkLst>
            <pc:docMk/>
            <pc:sldMk cId="0" sldId="284"/>
            <ac:picMk id="4" creationId="{00000000-0000-0000-0000-000000000000}"/>
          </ac:picMkLst>
        </pc:picChg>
        <pc:picChg chg="mod">
          <ac:chgData name="Harry Aujla" userId="8291b1ead4bee913" providerId="LiveId" clId="{8B817343-A1EB-445E-9136-48CAB554EE32}" dt="2024-02-22T08:36:54.937" v="47" actId="164"/>
          <ac:picMkLst>
            <pc:docMk/>
            <pc:sldMk cId="0" sldId="284"/>
            <ac:picMk id="17" creationId="{00000000-0000-0000-0000-000000000000}"/>
          </ac:picMkLst>
        </pc:picChg>
        <pc:picChg chg="mod">
          <ac:chgData name="Harry Aujla" userId="8291b1ead4bee913" providerId="LiveId" clId="{8B817343-A1EB-445E-9136-48CAB554EE32}" dt="2024-02-22T08:36:54.937" v="47" actId="164"/>
          <ac:picMkLst>
            <pc:docMk/>
            <pc:sldMk cId="0" sldId="284"/>
            <ac:picMk id="18" creationId="{00000000-0000-0000-0000-000000000000}"/>
          </ac:picMkLst>
        </pc:picChg>
      </pc:sldChg>
      <pc:sldChg chg="del">
        <pc:chgData name="Harry Aujla" userId="8291b1ead4bee913" providerId="LiveId" clId="{8B817343-A1EB-445E-9136-48CAB554EE32}" dt="2024-03-01T13:57:20.890" v="3926" actId="47"/>
        <pc:sldMkLst>
          <pc:docMk/>
          <pc:sldMk cId="0" sldId="286"/>
        </pc:sldMkLst>
      </pc:sldChg>
      <pc:sldChg chg="addSp modSp del mod">
        <pc:chgData name="Harry Aujla" userId="8291b1ead4bee913" providerId="LiveId" clId="{8B817343-A1EB-445E-9136-48CAB554EE32}" dt="2024-03-01T13:57:08.496" v="3925" actId="47"/>
        <pc:sldMkLst>
          <pc:docMk/>
          <pc:sldMk cId="0" sldId="287"/>
        </pc:sldMkLst>
        <pc:spChg chg="mod">
          <ac:chgData name="Harry Aujla" userId="8291b1ead4bee913" providerId="LiveId" clId="{8B817343-A1EB-445E-9136-48CAB554EE32}" dt="2024-02-22T10:56:16.301" v="461" actId="20577"/>
          <ac:spMkLst>
            <pc:docMk/>
            <pc:sldMk cId="0" sldId="287"/>
            <ac:spMk id="1347" creationId="{00000000-0000-0000-0000-000000000000}"/>
          </ac:spMkLst>
        </pc:spChg>
        <pc:graphicFrameChg chg="mod modGraphic">
          <ac:chgData name="Harry Aujla" userId="8291b1ead4bee913" providerId="LiveId" clId="{8B817343-A1EB-445E-9136-48CAB554EE32}" dt="2024-02-22T10:56:40.772" v="464" actId="21"/>
          <ac:graphicFrameMkLst>
            <pc:docMk/>
            <pc:sldMk cId="0" sldId="287"/>
            <ac:graphicFrameMk id="1348" creationId="{00000000-0000-0000-0000-000000000000}"/>
          </ac:graphicFrameMkLst>
        </pc:graphicFrameChg>
        <pc:picChg chg="add ord">
          <ac:chgData name="Harry Aujla" userId="8291b1ead4bee913" providerId="LiveId" clId="{8B817343-A1EB-445E-9136-48CAB554EE32}" dt="2024-02-22T10:54:57.289" v="381" actId="167"/>
          <ac:picMkLst>
            <pc:docMk/>
            <pc:sldMk cId="0" sldId="287"/>
            <ac:picMk id="2" creationId="{CD28812B-3820-D934-62E0-429D56D4583B}"/>
          </ac:picMkLst>
        </pc:picChg>
      </pc:sldChg>
      <pc:sldChg chg="del">
        <pc:chgData name="Harry Aujla" userId="8291b1ead4bee913" providerId="LiveId" clId="{8B817343-A1EB-445E-9136-48CAB554EE32}" dt="2024-03-01T13:57:20.890" v="3926" actId="47"/>
        <pc:sldMkLst>
          <pc:docMk/>
          <pc:sldMk cId="0" sldId="288"/>
        </pc:sldMkLst>
      </pc:sldChg>
      <pc:sldChg chg="del">
        <pc:chgData name="Harry Aujla" userId="8291b1ead4bee913" providerId="LiveId" clId="{8B817343-A1EB-445E-9136-48CAB554EE32}" dt="2024-03-01T13:57:20.890" v="3926" actId="47"/>
        <pc:sldMkLst>
          <pc:docMk/>
          <pc:sldMk cId="0" sldId="292"/>
        </pc:sldMkLst>
      </pc:sldChg>
      <pc:sldChg chg="del">
        <pc:chgData name="Harry Aujla" userId="8291b1ead4bee913" providerId="LiveId" clId="{8B817343-A1EB-445E-9136-48CAB554EE32}" dt="2024-03-01T13:57:20.890" v="3926" actId="47"/>
        <pc:sldMkLst>
          <pc:docMk/>
          <pc:sldMk cId="0" sldId="294"/>
        </pc:sldMkLst>
      </pc:sldChg>
      <pc:sldChg chg="del">
        <pc:chgData name="Harry Aujla" userId="8291b1ead4bee913" providerId="LiveId" clId="{8B817343-A1EB-445E-9136-48CAB554EE32}" dt="2024-03-01T13:57:20.890" v="3926" actId="47"/>
        <pc:sldMkLst>
          <pc:docMk/>
          <pc:sldMk cId="0" sldId="295"/>
        </pc:sldMkLst>
      </pc:sldChg>
      <pc:sldChg chg="del">
        <pc:chgData name="Harry Aujla" userId="8291b1ead4bee913" providerId="LiveId" clId="{8B817343-A1EB-445E-9136-48CAB554EE32}" dt="2024-03-01T13:57:20.890" v="3926" actId="47"/>
        <pc:sldMkLst>
          <pc:docMk/>
          <pc:sldMk cId="0" sldId="296"/>
        </pc:sldMkLst>
      </pc:sldChg>
      <pc:sldChg chg="del">
        <pc:chgData name="Harry Aujla" userId="8291b1ead4bee913" providerId="LiveId" clId="{8B817343-A1EB-445E-9136-48CAB554EE32}" dt="2024-03-01T13:57:20.890" v="3926" actId="47"/>
        <pc:sldMkLst>
          <pc:docMk/>
          <pc:sldMk cId="0" sldId="297"/>
        </pc:sldMkLst>
      </pc:sldChg>
      <pc:sldChg chg="del">
        <pc:chgData name="Harry Aujla" userId="8291b1ead4bee913" providerId="LiveId" clId="{8B817343-A1EB-445E-9136-48CAB554EE32}" dt="2024-03-01T13:57:20.890" v="3926" actId="47"/>
        <pc:sldMkLst>
          <pc:docMk/>
          <pc:sldMk cId="0" sldId="298"/>
        </pc:sldMkLst>
      </pc:sldChg>
      <pc:sldChg chg="del">
        <pc:chgData name="Harry Aujla" userId="8291b1ead4bee913" providerId="LiveId" clId="{8B817343-A1EB-445E-9136-48CAB554EE32}" dt="2024-03-01T13:57:20.890" v="3926" actId="47"/>
        <pc:sldMkLst>
          <pc:docMk/>
          <pc:sldMk cId="0" sldId="299"/>
        </pc:sldMkLst>
      </pc:sldChg>
      <pc:sldChg chg="del">
        <pc:chgData name="Harry Aujla" userId="8291b1ead4bee913" providerId="LiveId" clId="{8B817343-A1EB-445E-9136-48CAB554EE32}" dt="2024-03-01T13:57:20.890" v="3926" actId="47"/>
        <pc:sldMkLst>
          <pc:docMk/>
          <pc:sldMk cId="0" sldId="300"/>
        </pc:sldMkLst>
      </pc:sldChg>
      <pc:sldChg chg="del">
        <pc:chgData name="Harry Aujla" userId="8291b1ead4bee913" providerId="LiveId" clId="{8B817343-A1EB-445E-9136-48CAB554EE32}" dt="2024-03-01T13:57:20.890" v="3926" actId="47"/>
        <pc:sldMkLst>
          <pc:docMk/>
          <pc:sldMk cId="0" sldId="301"/>
        </pc:sldMkLst>
      </pc:sldChg>
      <pc:sldChg chg="addSp delSp modSp mod modTransition">
        <pc:chgData name="Harry Aujla" userId="8291b1ead4bee913" providerId="LiveId" clId="{8B817343-A1EB-445E-9136-48CAB554EE32}" dt="2024-03-05T12:17:48.798" v="8860"/>
        <pc:sldMkLst>
          <pc:docMk/>
          <pc:sldMk cId="0" sldId="305"/>
        </pc:sldMkLst>
        <pc:spChg chg="del">
          <ac:chgData name="Harry Aujla" userId="8291b1ead4bee913" providerId="LiveId" clId="{8B817343-A1EB-445E-9136-48CAB554EE32}" dt="2024-03-01T14:57:34.410" v="4485" actId="478"/>
          <ac:spMkLst>
            <pc:docMk/>
            <pc:sldMk cId="0" sldId="305"/>
            <ac:spMk id="2" creationId="{00000000-0000-0000-0000-000000000000}"/>
          </ac:spMkLst>
        </pc:spChg>
        <pc:spChg chg="add mod">
          <ac:chgData name="Harry Aujla" userId="8291b1ead4bee913" providerId="LiveId" clId="{8B817343-A1EB-445E-9136-48CAB554EE32}" dt="2024-03-05T11:42:35.186" v="8816" actId="122"/>
          <ac:spMkLst>
            <pc:docMk/>
            <pc:sldMk cId="0" sldId="305"/>
            <ac:spMk id="2" creationId="{046372C3-9275-46B5-FFF5-35CE2D19D482}"/>
          </ac:spMkLst>
        </pc:spChg>
        <pc:spChg chg="mod">
          <ac:chgData name="Harry Aujla" userId="8291b1ead4bee913" providerId="LiveId" clId="{8B817343-A1EB-445E-9136-48CAB554EE32}" dt="2024-03-04T10:18:07.845" v="5345"/>
          <ac:spMkLst>
            <pc:docMk/>
            <pc:sldMk cId="0" sldId="305"/>
            <ac:spMk id="3" creationId="{DB27EE84-8314-23DE-A8A9-A08705A2990D}"/>
          </ac:spMkLst>
        </pc:spChg>
        <pc:spChg chg="mod">
          <ac:chgData name="Harry Aujla" userId="8291b1ead4bee913" providerId="LiveId" clId="{8B817343-A1EB-445E-9136-48CAB554EE32}" dt="2024-03-04T10:18:07.845" v="5345"/>
          <ac:spMkLst>
            <pc:docMk/>
            <pc:sldMk cId="0" sldId="305"/>
            <ac:spMk id="5" creationId="{986BF706-3529-7808-B59D-1972A1876AB2}"/>
          </ac:spMkLst>
        </pc:spChg>
        <pc:spChg chg="mod">
          <ac:chgData name="Harry Aujla" userId="8291b1ead4bee913" providerId="LiveId" clId="{8B817343-A1EB-445E-9136-48CAB554EE32}" dt="2024-03-04T10:18:07.845" v="5345"/>
          <ac:spMkLst>
            <pc:docMk/>
            <pc:sldMk cId="0" sldId="305"/>
            <ac:spMk id="6" creationId="{1ACF0BC6-3B3C-578D-447E-F90841E25DE0}"/>
          </ac:spMkLst>
        </pc:spChg>
        <pc:spChg chg="mod">
          <ac:chgData name="Harry Aujla" userId="8291b1ead4bee913" providerId="LiveId" clId="{8B817343-A1EB-445E-9136-48CAB554EE32}" dt="2024-03-04T10:18:07.845" v="5345"/>
          <ac:spMkLst>
            <pc:docMk/>
            <pc:sldMk cId="0" sldId="305"/>
            <ac:spMk id="7" creationId="{2B620E39-B75C-A87C-440F-7CFD43B46540}"/>
          </ac:spMkLst>
        </pc:spChg>
        <pc:spChg chg="mod">
          <ac:chgData name="Harry Aujla" userId="8291b1ead4bee913" providerId="LiveId" clId="{8B817343-A1EB-445E-9136-48CAB554EE32}" dt="2024-03-04T10:18:07.845" v="5345"/>
          <ac:spMkLst>
            <pc:docMk/>
            <pc:sldMk cId="0" sldId="305"/>
            <ac:spMk id="8" creationId="{BC150373-1211-707F-C130-9BB5F676C8FF}"/>
          </ac:spMkLst>
        </pc:spChg>
        <pc:spChg chg="mod">
          <ac:chgData name="Harry Aujla" userId="8291b1ead4bee913" providerId="LiveId" clId="{8B817343-A1EB-445E-9136-48CAB554EE32}" dt="2024-03-04T10:18:07.845" v="5345"/>
          <ac:spMkLst>
            <pc:docMk/>
            <pc:sldMk cId="0" sldId="305"/>
            <ac:spMk id="9" creationId="{D7713607-55EC-5DEA-D867-E143FB159329}"/>
          </ac:spMkLst>
        </pc:spChg>
        <pc:spChg chg="mod">
          <ac:chgData name="Harry Aujla" userId="8291b1ead4bee913" providerId="LiveId" clId="{8B817343-A1EB-445E-9136-48CAB554EE32}" dt="2024-03-04T10:18:07.845" v="5345"/>
          <ac:spMkLst>
            <pc:docMk/>
            <pc:sldMk cId="0" sldId="305"/>
            <ac:spMk id="10" creationId="{F25B5E22-53A6-F2B1-5820-7A8F35E4776F}"/>
          </ac:spMkLst>
        </pc:spChg>
        <pc:spChg chg="mod">
          <ac:chgData name="Harry Aujla" userId="8291b1ead4bee913" providerId="LiveId" clId="{8B817343-A1EB-445E-9136-48CAB554EE32}" dt="2024-03-04T10:18:07.845" v="5345"/>
          <ac:spMkLst>
            <pc:docMk/>
            <pc:sldMk cId="0" sldId="305"/>
            <ac:spMk id="11" creationId="{FCEB37B5-4641-651F-7334-C0B18087F3EE}"/>
          </ac:spMkLst>
        </pc:spChg>
        <pc:spChg chg="mod">
          <ac:chgData name="Harry Aujla" userId="8291b1ead4bee913" providerId="LiveId" clId="{8B817343-A1EB-445E-9136-48CAB554EE32}" dt="2024-03-04T10:18:07.845" v="5345"/>
          <ac:spMkLst>
            <pc:docMk/>
            <pc:sldMk cId="0" sldId="305"/>
            <ac:spMk id="12" creationId="{E135122A-A4AF-415F-F5B1-D1A3E7059469}"/>
          </ac:spMkLst>
        </pc:spChg>
        <pc:spChg chg="mod">
          <ac:chgData name="Harry Aujla" userId="8291b1ead4bee913" providerId="LiveId" clId="{8B817343-A1EB-445E-9136-48CAB554EE32}" dt="2024-03-04T10:18:07.845" v="5345"/>
          <ac:spMkLst>
            <pc:docMk/>
            <pc:sldMk cId="0" sldId="305"/>
            <ac:spMk id="13" creationId="{4B132011-1B17-0684-8288-2B35928534FA}"/>
          </ac:spMkLst>
        </pc:spChg>
        <pc:spChg chg="mod">
          <ac:chgData name="Harry Aujla" userId="8291b1ead4bee913" providerId="LiveId" clId="{8B817343-A1EB-445E-9136-48CAB554EE32}" dt="2024-03-04T10:18:07.845" v="5345"/>
          <ac:spMkLst>
            <pc:docMk/>
            <pc:sldMk cId="0" sldId="305"/>
            <ac:spMk id="14" creationId="{CE0110F1-5D61-14E3-0A5A-BCC18BA75BC0}"/>
          </ac:spMkLst>
        </pc:spChg>
        <pc:spChg chg="mod">
          <ac:chgData name="Harry Aujla" userId="8291b1ead4bee913" providerId="LiveId" clId="{8B817343-A1EB-445E-9136-48CAB554EE32}" dt="2024-03-04T10:18:07.845" v="5345"/>
          <ac:spMkLst>
            <pc:docMk/>
            <pc:sldMk cId="0" sldId="305"/>
            <ac:spMk id="15" creationId="{DEA8FFDC-CA4E-4FBC-D7A0-9045C5D1BB54}"/>
          </ac:spMkLst>
        </pc:spChg>
        <pc:spChg chg="mod">
          <ac:chgData name="Harry Aujla" userId="8291b1ead4bee913" providerId="LiveId" clId="{8B817343-A1EB-445E-9136-48CAB554EE32}" dt="2024-03-04T10:18:07.845" v="5345"/>
          <ac:spMkLst>
            <pc:docMk/>
            <pc:sldMk cId="0" sldId="305"/>
            <ac:spMk id="16" creationId="{E15FBC13-BECA-CFD4-8A50-01EB0E347F4E}"/>
          </ac:spMkLst>
        </pc:spChg>
        <pc:spChg chg="mod">
          <ac:chgData name="Harry Aujla" userId="8291b1ead4bee913" providerId="LiveId" clId="{8B817343-A1EB-445E-9136-48CAB554EE32}" dt="2024-03-04T10:18:07.845" v="5345"/>
          <ac:spMkLst>
            <pc:docMk/>
            <pc:sldMk cId="0" sldId="305"/>
            <ac:spMk id="17" creationId="{13D7DE8F-CE65-F395-C6D2-12DBFA22DF5E}"/>
          </ac:spMkLst>
        </pc:spChg>
        <pc:spChg chg="mod">
          <ac:chgData name="Harry Aujla" userId="8291b1ead4bee913" providerId="LiveId" clId="{8B817343-A1EB-445E-9136-48CAB554EE32}" dt="2024-03-04T10:18:07.845" v="5345"/>
          <ac:spMkLst>
            <pc:docMk/>
            <pc:sldMk cId="0" sldId="305"/>
            <ac:spMk id="18" creationId="{9F572FEE-4813-3F5B-A2F5-95816D149167}"/>
          </ac:spMkLst>
        </pc:spChg>
        <pc:spChg chg="mod">
          <ac:chgData name="Harry Aujla" userId="8291b1ead4bee913" providerId="LiveId" clId="{8B817343-A1EB-445E-9136-48CAB554EE32}" dt="2024-03-04T10:18:07.845" v="5345"/>
          <ac:spMkLst>
            <pc:docMk/>
            <pc:sldMk cId="0" sldId="305"/>
            <ac:spMk id="19" creationId="{E66AE344-2F41-CBE2-91FF-1DB7B6BA994B}"/>
          </ac:spMkLst>
        </pc:spChg>
        <pc:spChg chg="mod">
          <ac:chgData name="Harry Aujla" userId="8291b1ead4bee913" providerId="LiveId" clId="{8B817343-A1EB-445E-9136-48CAB554EE32}" dt="2024-03-04T10:18:07.845" v="5345"/>
          <ac:spMkLst>
            <pc:docMk/>
            <pc:sldMk cId="0" sldId="305"/>
            <ac:spMk id="20" creationId="{764D4660-2194-79B2-4053-6352158D79A7}"/>
          </ac:spMkLst>
        </pc:spChg>
        <pc:spChg chg="mod">
          <ac:chgData name="Harry Aujla" userId="8291b1ead4bee913" providerId="LiveId" clId="{8B817343-A1EB-445E-9136-48CAB554EE32}" dt="2024-03-04T10:18:07.845" v="5345"/>
          <ac:spMkLst>
            <pc:docMk/>
            <pc:sldMk cId="0" sldId="305"/>
            <ac:spMk id="21" creationId="{3CB190D7-38BD-2295-4E4A-C39AA10F6526}"/>
          </ac:spMkLst>
        </pc:spChg>
        <pc:spChg chg="mod">
          <ac:chgData name="Harry Aujla" userId="8291b1ead4bee913" providerId="LiveId" clId="{8B817343-A1EB-445E-9136-48CAB554EE32}" dt="2024-03-04T10:18:07.845" v="5345"/>
          <ac:spMkLst>
            <pc:docMk/>
            <pc:sldMk cId="0" sldId="305"/>
            <ac:spMk id="22" creationId="{D0CF31EB-5B7E-A049-CAD2-A89BBF84B025}"/>
          </ac:spMkLst>
        </pc:spChg>
        <pc:spChg chg="mod">
          <ac:chgData name="Harry Aujla" userId="8291b1ead4bee913" providerId="LiveId" clId="{8B817343-A1EB-445E-9136-48CAB554EE32}" dt="2024-03-04T10:18:07.845" v="5345"/>
          <ac:spMkLst>
            <pc:docMk/>
            <pc:sldMk cId="0" sldId="305"/>
            <ac:spMk id="23" creationId="{858BDABD-A8FA-98E8-077A-0219F59C2978}"/>
          </ac:spMkLst>
        </pc:spChg>
        <pc:spChg chg="mod">
          <ac:chgData name="Harry Aujla" userId="8291b1ead4bee913" providerId="LiveId" clId="{8B817343-A1EB-445E-9136-48CAB554EE32}" dt="2024-03-04T10:18:07.845" v="5345"/>
          <ac:spMkLst>
            <pc:docMk/>
            <pc:sldMk cId="0" sldId="305"/>
            <ac:spMk id="24" creationId="{8A95C3BD-C74E-2193-B530-14BD2D596929}"/>
          </ac:spMkLst>
        </pc:spChg>
        <pc:spChg chg="mod">
          <ac:chgData name="Harry Aujla" userId="8291b1ead4bee913" providerId="LiveId" clId="{8B817343-A1EB-445E-9136-48CAB554EE32}" dt="2024-03-04T10:18:07.845" v="5345"/>
          <ac:spMkLst>
            <pc:docMk/>
            <pc:sldMk cId="0" sldId="305"/>
            <ac:spMk id="25" creationId="{7BF2747A-80AC-9971-A685-EA4EE3BAEFA6}"/>
          </ac:spMkLst>
        </pc:spChg>
        <pc:spChg chg="mod">
          <ac:chgData name="Harry Aujla" userId="8291b1ead4bee913" providerId="LiveId" clId="{8B817343-A1EB-445E-9136-48CAB554EE32}" dt="2024-03-04T10:18:07.845" v="5345"/>
          <ac:spMkLst>
            <pc:docMk/>
            <pc:sldMk cId="0" sldId="305"/>
            <ac:spMk id="26" creationId="{62D12006-DC4F-D2BD-490E-CC12319B9AEB}"/>
          </ac:spMkLst>
        </pc:spChg>
        <pc:spChg chg="mod">
          <ac:chgData name="Harry Aujla" userId="8291b1ead4bee913" providerId="LiveId" clId="{8B817343-A1EB-445E-9136-48CAB554EE32}" dt="2024-03-04T10:18:07.845" v="5345"/>
          <ac:spMkLst>
            <pc:docMk/>
            <pc:sldMk cId="0" sldId="305"/>
            <ac:spMk id="27" creationId="{2974D3B9-D880-11A9-9860-97F9380F00E9}"/>
          </ac:spMkLst>
        </pc:spChg>
        <pc:spChg chg="mod">
          <ac:chgData name="Harry Aujla" userId="8291b1ead4bee913" providerId="LiveId" clId="{8B817343-A1EB-445E-9136-48CAB554EE32}" dt="2024-03-04T10:18:07.845" v="5345"/>
          <ac:spMkLst>
            <pc:docMk/>
            <pc:sldMk cId="0" sldId="305"/>
            <ac:spMk id="28" creationId="{9443981F-7D95-B9E3-510B-20CD75D99571}"/>
          </ac:spMkLst>
        </pc:spChg>
        <pc:spChg chg="mod">
          <ac:chgData name="Harry Aujla" userId="8291b1ead4bee913" providerId="LiveId" clId="{8B817343-A1EB-445E-9136-48CAB554EE32}" dt="2024-03-04T10:18:07.845" v="5345"/>
          <ac:spMkLst>
            <pc:docMk/>
            <pc:sldMk cId="0" sldId="305"/>
            <ac:spMk id="29" creationId="{099F0207-BA1D-E64D-7FCE-BBD31AB33ABE}"/>
          </ac:spMkLst>
        </pc:spChg>
        <pc:spChg chg="mod">
          <ac:chgData name="Harry Aujla" userId="8291b1ead4bee913" providerId="LiveId" clId="{8B817343-A1EB-445E-9136-48CAB554EE32}" dt="2024-03-04T10:18:07.845" v="5345"/>
          <ac:spMkLst>
            <pc:docMk/>
            <pc:sldMk cId="0" sldId="305"/>
            <ac:spMk id="30" creationId="{AE4F3795-580B-B94B-A0EF-0AA396AD5C28}"/>
          </ac:spMkLst>
        </pc:spChg>
        <pc:spChg chg="mod">
          <ac:chgData name="Harry Aujla" userId="8291b1ead4bee913" providerId="LiveId" clId="{8B817343-A1EB-445E-9136-48CAB554EE32}" dt="2024-03-04T10:18:07.845" v="5345"/>
          <ac:spMkLst>
            <pc:docMk/>
            <pc:sldMk cId="0" sldId="305"/>
            <ac:spMk id="31" creationId="{1620CE99-BAAB-87C8-CE18-1A0E222CBBFA}"/>
          </ac:spMkLst>
        </pc:spChg>
        <pc:spChg chg="mod">
          <ac:chgData name="Harry Aujla" userId="8291b1ead4bee913" providerId="LiveId" clId="{8B817343-A1EB-445E-9136-48CAB554EE32}" dt="2024-03-04T10:18:07.845" v="5345"/>
          <ac:spMkLst>
            <pc:docMk/>
            <pc:sldMk cId="0" sldId="305"/>
            <ac:spMk id="32" creationId="{F821403F-99E5-01FD-C0FD-4C6986D30836}"/>
          </ac:spMkLst>
        </pc:spChg>
        <pc:spChg chg="mod">
          <ac:chgData name="Harry Aujla" userId="8291b1ead4bee913" providerId="LiveId" clId="{8B817343-A1EB-445E-9136-48CAB554EE32}" dt="2024-03-04T10:18:07.845" v="5345"/>
          <ac:spMkLst>
            <pc:docMk/>
            <pc:sldMk cId="0" sldId="305"/>
            <ac:spMk id="33" creationId="{54EFE72A-B22F-98CE-D779-B2C2E3494C7A}"/>
          </ac:spMkLst>
        </pc:spChg>
        <pc:spChg chg="mod">
          <ac:chgData name="Harry Aujla" userId="8291b1ead4bee913" providerId="LiveId" clId="{8B817343-A1EB-445E-9136-48CAB554EE32}" dt="2024-03-04T10:18:07.845" v="5345"/>
          <ac:spMkLst>
            <pc:docMk/>
            <pc:sldMk cId="0" sldId="305"/>
            <ac:spMk id="34" creationId="{D09DD137-DC11-4225-CEFA-66DD4D7A3E53}"/>
          </ac:spMkLst>
        </pc:spChg>
        <pc:spChg chg="mod">
          <ac:chgData name="Harry Aujla" userId="8291b1ead4bee913" providerId="LiveId" clId="{8B817343-A1EB-445E-9136-48CAB554EE32}" dt="2024-03-04T10:18:07.845" v="5345"/>
          <ac:spMkLst>
            <pc:docMk/>
            <pc:sldMk cId="0" sldId="305"/>
            <ac:spMk id="35" creationId="{864506FC-9345-6938-F1FA-3D31F1564060}"/>
          </ac:spMkLst>
        </pc:spChg>
        <pc:spChg chg="mod">
          <ac:chgData name="Harry Aujla" userId="8291b1ead4bee913" providerId="LiveId" clId="{8B817343-A1EB-445E-9136-48CAB554EE32}" dt="2024-03-04T10:18:07.845" v="5345"/>
          <ac:spMkLst>
            <pc:docMk/>
            <pc:sldMk cId="0" sldId="305"/>
            <ac:spMk id="36" creationId="{40D08E26-F235-1DCE-D7CD-3B582932AC4D}"/>
          </ac:spMkLst>
        </pc:spChg>
        <pc:spChg chg="mod">
          <ac:chgData name="Harry Aujla" userId="8291b1ead4bee913" providerId="LiveId" clId="{8B817343-A1EB-445E-9136-48CAB554EE32}" dt="2024-03-04T10:18:07.845" v="5345"/>
          <ac:spMkLst>
            <pc:docMk/>
            <pc:sldMk cId="0" sldId="305"/>
            <ac:spMk id="37" creationId="{41BEE098-7AA6-228C-CBF9-0478F89E564D}"/>
          </ac:spMkLst>
        </pc:spChg>
        <pc:spChg chg="mod">
          <ac:chgData name="Harry Aujla" userId="8291b1ead4bee913" providerId="LiveId" clId="{8B817343-A1EB-445E-9136-48CAB554EE32}" dt="2024-03-04T10:18:07.845" v="5345"/>
          <ac:spMkLst>
            <pc:docMk/>
            <pc:sldMk cId="0" sldId="305"/>
            <ac:spMk id="38" creationId="{53191790-36AF-2B82-8389-629CFF4D1479}"/>
          </ac:spMkLst>
        </pc:spChg>
        <pc:spChg chg="mod">
          <ac:chgData name="Harry Aujla" userId="8291b1ead4bee913" providerId="LiveId" clId="{8B817343-A1EB-445E-9136-48CAB554EE32}" dt="2024-03-04T10:18:07.845" v="5345"/>
          <ac:spMkLst>
            <pc:docMk/>
            <pc:sldMk cId="0" sldId="305"/>
            <ac:spMk id="39" creationId="{25F44D1D-61E6-FD28-58BD-27D8778AB1BD}"/>
          </ac:spMkLst>
        </pc:spChg>
        <pc:spChg chg="mod">
          <ac:chgData name="Harry Aujla" userId="8291b1ead4bee913" providerId="LiveId" clId="{8B817343-A1EB-445E-9136-48CAB554EE32}" dt="2024-03-04T10:18:07.845" v="5345"/>
          <ac:spMkLst>
            <pc:docMk/>
            <pc:sldMk cId="0" sldId="305"/>
            <ac:spMk id="40" creationId="{2145E378-747E-74EF-1EE6-07D02A0B0940}"/>
          </ac:spMkLst>
        </pc:spChg>
        <pc:spChg chg="mod">
          <ac:chgData name="Harry Aujla" userId="8291b1ead4bee913" providerId="LiveId" clId="{8B817343-A1EB-445E-9136-48CAB554EE32}" dt="2024-03-04T10:18:07.845" v="5345"/>
          <ac:spMkLst>
            <pc:docMk/>
            <pc:sldMk cId="0" sldId="305"/>
            <ac:spMk id="41" creationId="{95676217-526A-C4CE-2BAA-E7B8E210DF43}"/>
          </ac:spMkLst>
        </pc:spChg>
        <pc:spChg chg="mod">
          <ac:chgData name="Harry Aujla" userId="8291b1ead4bee913" providerId="LiveId" clId="{8B817343-A1EB-445E-9136-48CAB554EE32}" dt="2024-03-04T10:18:07.845" v="5345"/>
          <ac:spMkLst>
            <pc:docMk/>
            <pc:sldMk cId="0" sldId="305"/>
            <ac:spMk id="42" creationId="{CA5364D3-27AC-98C3-CA79-1E54A8BC5A95}"/>
          </ac:spMkLst>
        </pc:spChg>
        <pc:spChg chg="mod">
          <ac:chgData name="Harry Aujla" userId="8291b1ead4bee913" providerId="LiveId" clId="{8B817343-A1EB-445E-9136-48CAB554EE32}" dt="2024-03-04T10:18:07.845" v="5345"/>
          <ac:spMkLst>
            <pc:docMk/>
            <pc:sldMk cId="0" sldId="305"/>
            <ac:spMk id="43" creationId="{DB79428E-1713-1CED-5597-60066C8E6095}"/>
          </ac:spMkLst>
        </pc:spChg>
        <pc:spChg chg="mod">
          <ac:chgData name="Harry Aujla" userId="8291b1ead4bee913" providerId="LiveId" clId="{8B817343-A1EB-445E-9136-48CAB554EE32}" dt="2024-03-04T10:18:07.845" v="5345"/>
          <ac:spMkLst>
            <pc:docMk/>
            <pc:sldMk cId="0" sldId="305"/>
            <ac:spMk id="44" creationId="{9A89564B-BF25-FCB8-2D47-797A06CBAD7F}"/>
          </ac:spMkLst>
        </pc:spChg>
        <pc:spChg chg="mod">
          <ac:chgData name="Harry Aujla" userId="8291b1ead4bee913" providerId="LiveId" clId="{8B817343-A1EB-445E-9136-48CAB554EE32}" dt="2024-03-04T10:18:07.845" v="5345"/>
          <ac:spMkLst>
            <pc:docMk/>
            <pc:sldMk cId="0" sldId="305"/>
            <ac:spMk id="45" creationId="{8006AFBB-A94D-9F48-3EE3-40C69CB5C258}"/>
          </ac:spMkLst>
        </pc:spChg>
        <pc:spChg chg="mod">
          <ac:chgData name="Harry Aujla" userId="8291b1ead4bee913" providerId="LiveId" clId="{8B817343-A1EB-445E-9136-48CAB554EE32}" dt="2024-03-04T10:18:07.845" v="5345"/>
          <ac:spMkLst>
            <pc:docMk/>
            <pc:sldMk cId="0" sldId="305"/>
            <ac:spMk id="46" creationId="{723996C1-CEAD-238A-4784-E538D31C5550}"/>
          </ac:spMkLst>
        </pc:spChg>
        <pc:spChg chg="mod">
          <ac:chgData name="Harry Aujla" userId="8291b1ead4bee913" providerId="LiveId" clId="{8B817343-A1EB-445E-9136-48CAB554EE32}" dt="2024-03-04T10:18:07.845" v="5345"/>
          <ac:spMkLst>
            <pc:docMk/>
            <pc:sldMk cId="0" sldId="305"/>
            <ac:spMk id="47" creationId="{82E5CC46-1F3A-4FD6-3361-E27FDCD3E9BF}"/>
          </ac:spMkLst>
        </pc:spChg>
        <pc:spChg chg="mod">
          <ac:chgData name="Harry Aujla" userId="8291b1ead4bee913" providerId="LiveId" clId="{8B817343-A1EB-445E-9136-48CAB554EE32}" dt="2024-03-04T10:18:07.845" v="5345"/>
          <ac:spMkLst>
            <pc:docMk/>
            <pc:sldMk cId="0" sldId="305"/>
            <ac:spMk id="48" creationId="{634124D4-C3D5-B3EF-2A9B-9A50A0EE34FD}"/>
          </ac:spMkLst>
        </pc:spChg>
        <pc:spChg chg="mod">
          <ac:chgData name="Harry Aujla" userId="8291b1ead4bee913" providerId="LiveId" clId="{8B817343-A1EB-445E-9136-48CAB554EE32}" dt="2024-03-04T10:18:07.845" v="5345"/>
          <ac:spMkLst>
            <pc:docMk/>
            <pc:sldMk cId="0" sldId="305"/>
            <ac:spMk id="49" creationId="{EAF71BBF-5B94-DE78-D22C-D87FEEE9526A}"/>
          </ac:spMkLst>
        </pc:spChg>
        <pc:spChg chg="mod">
          <ac:chgData name="Harry Aujla" userId="8291b1ead4bee913" providerId="LiveId" clId="{8B817343-A1EB-445E-9136-48CAB554EE32}" dt="2024-03-04T10:18:07.845" v="5345"/>
          <ac:spMkLst>
            <pc:docMk/>
            <pc:sldMk cId="0" sldId="305"/>
            <ac:spMk id="50" creationId="{56F6C4DD-A3EB-9BBD-C58D-B3C4AC54D571}"/>
          </ac:spMkLst>
        </pc:spChg>
        <pc:spChg chg="mod">
          <ac:chgData name="Harry Aujla" userId="8291b1ead4bee913" providerId="LiveId" clId="{8B817343-A1EB-445E-9136-48CAB554EE32}" dt="2024-03-04T10:18:07.845" v="5345"/>
          <ac:spMkLst>
            <pc:docMk/>
            <pc:sldMk cId="0" sldId="305"/>
            <ac:spMk id="51" creationId="{45E93971-2504-AC4F-E4D0-16E6727B0EC9}"/>
          </ac:spMkLst>
        </pc:spChg>
        <pc:spChg chg="mod">
          <ac:chgData name="Harry Aujla" userId="8291b1ead4bee913" providerId="LiveId" clId="{8B817343-A1EB-445E-9136-48CAB554EE32}" dt="2024-03-04T10:18:07.845" v="5345"/>
          <ac:spMkLst>
            <pc:docMk/>
            <pc:sldMk cId="0" sldId="305"/>
            <ac:spMk id="52" creationId="{79DB204D-AAA0-2679-CFCB-FD31DE5973B6}"/>
          </ac:spMkLst>
        </pc:spChg>
        <pc:spChg chg="mod">
          <ac:chgData name="Harry Aujla" userId="8291b1ead4bee913" providerId="LiveId" clId="{8B817343-A1EB-445E-9136-48CAB554EE32}" dt="2024-03-04T10:18:07.845" v="5345"/>
          <ac:spMkLst>
            <pc:docMk/>
            <pc:sldMk cId="0" sldId="305"/>
            <ac:spMk id="53" creationId="{E6684D48-0EAA-F7DF-C63B-FE09D0946BDD}"/>
          </ac:spMkLst>
        </pc:spChg>
        <pc:spChg chg="mod">
          <ac:chgData name="Harry Aujla" userId="8291b1ead4bee913" providerId="LiveId" clId="{8B817343-A1EB-445E-9136-48CAB554EE32}" dt="2024-03-04T10:18:07.845" v="5345"/>
          <ac:spMkLst>
            <pc:docMk/>
            <pc:sldMk cId="0" sldId="305"/>
            <ac:spMk id="54" creationId="{31873332-8999-9870-A9DA-B856AC54C638}"/>
          </ac:spMkLst>
        </pc:spChg>
        <pc:spChg chg="mod">
          <ac:chgData name="Harry Aujla" userId="8291b1ead4bee913" providerId="LiveId" clId="{8B817343-A1EB-445E-9136-48CAB554EE32}" dt="2024-03-04T10:18:07.845" v="5345"/>
          <ac:spMkLst>
            <pc:docMk/>
            <pc:sldMk cId="0" sldId="305"/>
            <ac:spMk id="55" creationId="{0E12398F-E02A-14F0-E4B1-825DA422D0B4}"/>
          </ac:spMkLst>
        </pc:spChg>
        <pc:spChg chg="mod">
          <ac:chgData name="Harry Aujla" userId="8291b1ead4bee913" providerId="LiveId" clId="{8B817343-A1EB-445E-9136-48CAB554EE32}" dt="2024-03-04T10:18:07.845" v="5345"/>
          <ac:spMkLst>
            <pc:docMk/>
            <pc:sldMk cId="0" sldId="305"/>
            <ac:spMk id="56" creationId="{A3F0219F-00F1-620E-8446-3214E2031C1F}"/>
          </ac:spMkLst>
        </pc:spChg>
        <pc:spChg chg="mod">
          <ac:chgData name="Harry Aujla" userId="8291b1ead4bee913" providerId="LiveId" clId="{8B817343-A1EB-445E-9136-48CAB554EE32}" dt="2024-03-04T10:18:07.845" v="5345"/>
          <ac:spMkLst>
            <pc:docMk/>
            <pc:sldMk cId="0" sldId="305"/>
            <ac:spMk id="57" creationId="{751517EF-B2C1-FF48-E09F-91AC4BBBF9DD}"/>
          </ac:spMkLst>
        </pc:spChg>
        <pc:spChg chg="mod">
          <ac:chgData name="Harry Aujla" userId="8291b1ead4bee913" providerId="LiveId" clId="{8B817343-A1EB-445E-9136-48CAB554EE32}" dt="2024-03-04T10:18:07.845" v="5345"/>
          <ac:spMkLst>
            <pc:docMk/>
            <pc:sldMk cId="0" sldId="305"/>
            <ac:spMk id="58" creationId="{D23379C7-3765-431E-DCB0-014DB86B9090}"/>
          </ac:spMkLst>
        </pc:spChg>
        <pc:spChg chg="mod">
          <ac:chgData name="Harry Aujla" userId="8291b1ead4bee913" providerId="LiveId" clId="{8B817343-A1EB-445E-9136-48CAB554EE32}" dt="2024-03-04T10:18:07.845" v="5345"/>
          <ac:spMkLst>
            <pc:docMk/>
            <pc:sldMk cId="0" sldId="305"/>
            <ac:spMk id="59" creationId="{D193F543-DAF2-756C-C1BB-8C2E09CE96FC}"/>
          </ac:spMkLst>
        </pc:spChg>
        <pc:spChg chg="mod">
          <ac:chgData name="Harry Aujla" userId="8291b1ead4bee913" providerId="LiveId" clId="{8B817343-A1EB-445E-9136-48CAB554EE32}" dt="2024-03-04T10:18:07.845" v="5345"/>
          <ac:spMkLst>
            <pc:docMk/>
            <pc:sldMk cId="0" sldId="305"/>
            <ac:spMk id="60" creationId="{7E81430B-5E51-CC5D-0765-5954398A31B5}"/>
          </ac:spMkLst>
        </pc:spChg>
        <pc:spChg chg="mod">
          <ac:chgData name="Harry Aujla" userId="8291b1ead4bee913" providerId="LiveId" clId="{8B817343-A1EB-445E-9136-48CAB554EE32}" dt="2024-03-04T10:18:07.845" v="5345"/>
          <ac:spMkLst>
            <pc:docMk/>
            <pc:sldMk cId="0" sldId="305"/>
            <ac:spMk id="61" creationId="{6077D8F5-2B50-9E39-A0C3-8056D61F0AAC}"/>
          </ac:spMkLst>
        </pc:spChg>
        <pc:spChg chg="mod">
          <ac:chgData name="Harry Aujla" userId="8291b1ead4bee913" providerId="LiveId" clId="{8B817343-A1EB-445E-9136-48CAB554EE32}" dt="2024-03-04T10:18:07.845" v="5345"/>
          <ac:spMkLst>
            <pc:docMk/>
            <pc:sldMk cId="0" sldId="305"/>
            <ac:spMk id="62" creationId="{C68A7D7B-563D-BD2D-2D67-4558365357C2}"/>
          </ac:spMkLst>
        </pc:spChg>
        <pc:spChg chg="mod">
          <ac:chgData name="Harry Aujla" userId="8291b1ead4bee913" providerId="LiveId" clId="{8B817343-A1EB-445E-9136-48CAB554EE32}" dt="2024-03-04T10:18:07.845" v="5345"/>
          <ac:spMkLst>
            <pc:docMk/>
            <pc:sldMk cId="0" sldId="305"/>
            <ac:spMk id="63" creationId="{6264444E-7B19-9637-26D7-A3F251B899A2}"/>
          </ac:spMkLst>
        </pc:spChg>
        <pc:spChg chg="mod">
          <ac:chgData name="Harry Aujla" userId="8291b1ead4bee913" providerId="LiveId" clId="{8B817343-A1EB-445E-9136-48CAB554EE32}" dt="2024-03-04T10:18:07.845" v="5345"/>
          <ac:spMkLst>
            <pc:docMk/>
            <pc:sldMk cId="0" sldId="305"/>
            <ac:spMk id="64" creationId="{F6A911F4-3373-D472-DEC7-480589AB6802}"/>
          </ac:spMkLst>
        </pc:spChg>
        <pc:spChg chg="mod">
          <ac:chgData name="Harry Aujla" userId="8291b1ead4bee913" providerId="LiveId" clId="{8B817343-A1EB-445E-9136-48CAB554EE32}" dt="2024-03-04T10:18:07.845" v="5345"/>
          <ac:spMkLst>
            <pc:docMk/>
            <pc:sldMk cId="0" sldId="305"/>
            <ac:spMk id="65" creationId="{8DB01E60-9B4D-12A9-6A01-49AC52FA482E}"/>
          </ac:spMkLst>
        </pc:spChg>
        <pc:spChg chg="mod">
          <ac:chgData name="Harry Aujla" userId="8291b1ead4bee913" providerId="LiveId" clId="{8B817343-A1EB-445E-9136-48CAB554EE32}" dt="2024-03-04T10:18:07.845" v="5345"/>
          <ac:spMkLst>
            <pc:docMk/>
            <pc:sldMk cId="0" sldId="305"/>
            <ac:spMk id="66" creationId="{09CE666A-E652-3660-0E18-5997959467A1}"/>
          </ac:spMkLst>
        </pc:spChg>
        <pc:spChg chg="mod">
          <ac:chgData name="Harry Aujla" userId="8291b1ead4bee913" providerId="LiveId" clId="{8B817343-A1EB-445E-9136-48CAB554EE32}" dt="2024-03-04T10:18:07.845" v="5345"/>
          <ac:spMkLst>
            <pc:docMk/>
            <pc:sldMk cId="0" sldId="305"/>
            <ac:spMk id="67" creationId="{FC023803-289F-ACE7-131D-F8073CC6AD9E}"/>
          </ac:spMkLst>
        </pc:spChg>
        <pc:spChg chg="mod">
          <ac:chgData name="Harry Aujla" userId="8291b1ead4bee913" providerId="LiveId" clId="{8B817343-A1EB-445E-9136-48CAB554EE32}" dt="2024-03-04T10:18:07.845" v="5345"/>
          <ac:spMkLst>
            <pc:docMk/>
            <pc:sldMk cId="0" sldId="305"/>
            <ac:spMk id="68" creationId="{1678CBD5-A14C-6029-1C95-00B3ACBD2267}"/>
          </ac:spMkLst>
        </pc:spChg>
        <pc:spChg chg="mod">
          <ac:chgData name="Harry Aujla" userId="8291b1ead4bee913" providerId="LiveId" clId="{8B817343-A1EB-445E-9136-48CAB554EE32}" dt="2024-03-04T10:18:07.845" v="5345"/>
          <ac:spMkLst>
            <pc:docMk/>
            <pc:sldMk cId="0" sldId="305"/>
            <ac:spMk id="69" creationId="{0513E74B-7870-8950-2D89-9472F0657E9D}"/>
          </ac:spMkLst>
        </pc:spChg>
        <pc:spChg chg="mod">
          <ac:chgData name="Harry Aujla" userId="8291b1ead4bee913" providerId="LiveId" clId="{8B817343-A1EB-445E-9136-48CAB554EE32}" dt="2024-03-04T10:18:07.845" v="5345"/>
          <ac:spMkLst>
            <pc:docMk/>
            <pc:sldMk cId="0" sldId="305"/>
            <ac:spMk id="70" creationId="{470E8F82-81BA-830D-403B-C9B649E069AB}"/>
          </ac:spMkLst>
        </pc:spChg>
        <pc:spChg chg="mod">
          <ac:chgData name="Harry Aujla" userId="8291b1ead4bee913" providerId="LiveId" clId="{8B817343-A1EB-445E-9136-48CAB554EE32}" dt="2024-03-04T10:18:07.845" v="5345"/>
          <ac:spMkLst>
            <pc:docMk/>
            <pc:sldMk cId="0" sldId="305"/>
            <ac:spMk id="71" creationId="{CB8788FF-37C9-3A30-46B8-89A152643913}"/>
          </ac:spMkLst>
        </pc:spChg>
        <pc:spChg chg="mod">
          <ac:chgData name="Harry Aujla" userId="8291b1ead4bee913" providerId="LiveId" clId="{8B817343-A1EB-445E-9136-48CAB554EE32}" dt="2024-03-04T10:18:07.845" v="5345"/>
          <ac:spMkLst>
            <pc:docMk/>
            <pc:sldMk cId="0" sldId="305"/>
            <ac:spMk id="72" creationId="{B9F1EB4E-42AB-B3DF-6B16-D443F806B66E}"/>
          </ac:spMkLst>
        </pc:spChg>
        <pc:spChg chg="mod">
          <ac:chgData name="Harry Aujla" userId="8291b1ead4bee913" providerId="LiveId" clId="{8B817343-A1EB-445E-9136-48CAB554EE32}" dt="2024-03-04T10:18:07.845" v="5345"/>
          <ac:spMkLst>
            <pc:docMk/>
            <pc:sldMk cId="0" sldId="305"/>
            <ac:spMk id="73" creationId="{E081B732-B22D-D194-BECE-BD1E83212E82}"/>
          </ac:spMkLst>
        </pc:spChg>
        <pc:spChg chg="mod">
          <ac:chgData name="Harry Aujla" userId="8291b1ead4bee913" providerId="LiveId" clId="{8B817343-A1EB-445E-9136-48CAB554EE32}" dt="2024-03-04T10:18:07.845" v="5345"/>
          <ac:spMkLst>
            <pc:docMk/>
            <pc:sldMk cId="0" sldId="305"/>
            <ac:spMk id="74" creationId="{CBE5AE66-A030-2FA0-8200-B815EF62F093}"/>
          </ac:spMkLst>
        </pc:spChg>
        <pc:spChg chg="mod">
          <ac:chgData name="Harry Aujla" userId="8291b1ead4bee913" providerId="LiveId" clId="{8B817343-A1EB-445E-9136-48CAB554EE32}" dt="2024-03-04T10:18:07.845" v="5345"/>
          <ac:spMkLst>
            <pc:docMk/>
            <pc:sldMk cId="0" sldId="305"/>
            <ac:spMk id="75" creationId="{B96ABBC2-760B-49DD-C8E9-5BE5AC20B843}"/>
          </ac:spMkLst>
        </pc:spChg>
        <pc:spChg chg="mod">
          <ac:chgData name="Harry Aujla" userId="8291b1ead4bee913" providerId="LiveId" clId="{8B817343-A1EB-445E-9136-48CAB554EE32}" dt="2024-03-04T10:18:07.845" v="5345"/>
          <ac:spMkLst>
            <pc:docMk/>
            <pc:sldMk cId="0" sldId="305"/>
            <ac:spMk id="76" creationId="{EF1603BC-F386-FAA7-A99C-B30A81E7BF4E}"/>
          </ac:spMkLst>
        </pc:spChg>
        <pc:spChg chg="mod">
          <ac:chgData name="Harry Aujla" userId="8291b1ead4bee913" providerId="LiveId" clId="{8B817343-A1EB-445E-9136-48CAB554EE32}" dt="2024-03-04T10:18:07.845" v="5345"/>
          <ac:spMkLst>
            <pc:docMk/>
            <pc:sldMk cId="0" sldId="305"/>
            <ac:spMk id="77" creationId="{F8950984-4ED6-7635-0DCB-CD64339B0532}"/>
          </ac:spMkLst>
        </pc:spChg>
        <pc:spChg chg="mod">
          <ac:chgData name="Harry Aujla" userId="8291b1ead4bee913" providerId="LiveId" clId="{8B817343-A1EB-445E-9136-48CAB554EE32}" dt="2024-03-04T10:18:07.845" v="5345"/>
          <ac:spMkLst>
            <pc:docMk/>
            <pc:sldMk cId="0" sldId="305"/>
            <ac:spMk id="78" creationId="{F8E4EF64-237E-5B34-1945-187BEF388A3E}"/>
          </ac:spMkLst>
        </pc:spChg>
        <pc:spChg chg="mod">
          <ac:chgData name="Harry Aujla" userId="8291b1ead4bee913" providerId="LiveId" clId="{8B817343-A1EB-445E-9136-48CAB554EE32}" dt="2024-03-04T10:18:07.845" v="5345"/>
          <ac:spMkLst>
            <pc:docMk/>
            <pc:sldMk cId="0" sldId="305"/>
            <ac:spMk id="79" creationId="{B66FDFD8-59D4-0E2B-42F5-6E59E4F81FF2}"/>
          </ac:spMkLst>
        </pc:spChg>
        <pc:spChg chg="mod">
          <ac:chgData name="Harry Aujla" userId="8291b1ead4bee913" providerId="LiveId" clId="{8B817343-A1EB-445E-9136-48CAB554EE32}" dt="2024-03-04T10:18:07.845" v="5345"/>
          <ac:spMkLst>
            <pc:docMk/>
            <pc:sldMk cId="0" sldId="305"/>
            <ac:spMk id="80" creationId="{9A8363EE-D670-901C-8DFC-DB8C8DCBEF17}"/>
          </ac:spMkLst>
        </pc:spChg>
        <pc:spChg chg="mod">
          <ac:chgData name="Harry Aujla" userId="8291b1ead4bee913" providerId="LiveId" clId="{8B817343-A1EB-445E-9136-48CAB554EE32}" dt="2024-03-04T10:18:07.845" v="5345"/>
          <ac:spMkLst>
            <pc:docMk/>
            <pc:sldMk cId="0" sldId="305"/>
            <ac:spMk id="81" creationId="{4B89C0B3-21E2-091A-9B4E-E7B1634AD4BA}"/>
          </ac:spMkLst>
        </pc:spChg>
        <pc:spChg chg="mod">
          <ac:chgData name="Harry Aujla" userId="8291b1ead4bee913" providerId="LiveId" clId="{8B817343-A1EB-445E-9136-48CAB554EE32}" dt="2024-03-04T10:18:07.845" v="5345"/>
          <ac:spMkLst>
            <pc:docMk/>
            <pc:sldMk cId="0" sldId="305"/>
            <ac:spMk id="82" creationId="{1947EFF6-9C69-CAE3-5A01-ADDFE3F98D2A}"/>
          </ac:spMkLst>
        </pc:spChg>
        <pc:spChg chg="mod">
          <ac:chgData name="Harry Aujla" userId="8291b1ead4bee913" providerId="LiveId" clId="{8B817343-A1EB-445E-9136-48CAB554EE32}" dt="2024-03-04T10:18:07.845" v="5345"/>
          <ac:spMkLst>
            <pc:docMk/>
            <pc:sldMk cId="0" sldId="305"/>
            <ac:spMk id="83" creationId="{7ED924C8-00B4-2BF7-1BD0-738AA3E08C45}"/>
          </ac:spMkLst>
        </pc:spChg>
        <pc:spChg chg="mod">
          <ac:chgData name="Harry Aujla" userId="8291b1ead4bee913" providerId="LiveId" clId="{8B817343-A1EB-445E-9136-48CAB554EE32}" dt="2024-03-04T10:18:07.845" v="5345"/>
          <ac:spMkLst>
            <pc:docMk/>
            <pc:sldMk cId="0" sldId="305"/>
            <ac:spMk id="84" creationId="{3BDE0BF0-837A-FFD8-484E-40BF35F52440}"/>
          </ac:spMkLst>
        </pc:spChg>
        <pc:spChg chg="mod">
          <ac:chgData name="Harry Aujla" userId="8291b1ead4bee913" providerId="LiveId" clId="{8B817343-A1EB-445E-9136-48CAB554EE32}" dt="2024-03-04T10:18:07.845" v="5345"/>
          <ac:spMkLst>
            <pc:docMk/>
            <pc:sldMk cId="0" sldId="305"/>
            <ac:spMk id="85" creationId="{FD42F672-99DC-FF2C-C516-BBE2728E5CE5}"/>
          </ac:spMkLst>
        </pc:spChg>
        <pc:spChg chg="mod">
          <ac:chgData name="Harry Aujla" userId="8291b1ead4bee913" providerId="LiveId" clId="{8B817343-A1EB-445E-9136-48CAB554EE32}" dt="2024-03-04T10:18:07.845" v="5345"/>
          <ac:spMkLst>
            <pc:docMk/>
            <pc:sldMk cId="0" sldId="305"/>
            <ac:spMk id="86" creationId="{1E646B54-B8B2-682F-5004-A416B8F39349}"/>
          </ac:spMkLst>
        </pc:spChg>
        <pc:spChg chg="mod">
          <ac:chgData name="Harry Aujla" userId="8291b1ead4bee913" providerId="LiveId" clId="{8B817343-A1EB-445E-9136-48CAB554EE32}" dt="2024-03-04T10:18:07.845" v="5345"/>
          <ac:spMkLst>
            <pc:docMk/>
            <pc:sldMk cId="0" sldId="305"/>
            <ac:spMk id="87" creationId="{1056890F-A307-6918-8118-763D08FF2DE5}"/>
          </ac:spMkLst>
        </pc:spChg>
        <pc:spChg chg="mod">
          <ac:chgData name="Harry Aujla" userId="8291b1ead4bee913" providerId="LiveId" clId="{8B817343-A1EB-445E-9136-48CAB554EE32}" dt="2024-03-04T10:18:07.845" v="5345"/>
          <ac:spMkLst>
            <pc:docMk/>
            <pc:sldMk cId="0" sldId="305"/>
            <ac:spMk id="88" creationId="{5337E0E3-7E48-C177-E0EE-2BB1FCCB2F12}"/>
          </ac:spMkLst>
        </pc:spChg>
        <pc:spChg chg="mod">
          <ac:chgData name="Harry Aujla" userId="8291b1ead4bee913" providerId="LiveId" clId="{8B817343-A1EB-445E-9136-48CAB554EE32}" dt="2024-03-04T10:18:07.845" v="5345"/>
          <ac:spMkLst>
            <pc:docMk/>
            <pc:sldMk cId="0" sldId="305"/>
            <ac:spMk id="89" creationId="{B580EFB6-9CA2-8721-1701-0AAFDA8B1C1A}"/>
          </ac:spMkLst>
        </pc:spChg>
        <pc:spChg chg="mod">
          <ac:chgData name="Harry Aujla" userId="8291b1ead4bee913" providerId="LiveId" clId="{8B817343-A1EB-445E-9136-48CAB554EE32}" dt="2024-03-04T10:18:07.845" v="5345"/>
          <ac:spMkLst>
            <pc:docMk/>
            <pc:sldMk cId="0" sldId="305"/>
            <ac:spMk id="90" creationId="{C8E165C3-5436-B70F-C6AD-FC1561C5B5EB}"/>
          </ac:spMkLst>
        </pc:spChg>
        <pc:spChg chg="mod">
          <ac:chgData name="Harry Aujla" userId="8291b1ead4bee913" providerId="LiveId" clId="{8B817343-A1EB-445E-9136-48CAB554EE32}" dt="2024-03-04T10:18:07.845" v="5345"/>
          <ac:spMkLst>
            <pc:docMk/>
            <pc:sldMk cId="0" sldId="305"/>
            <ac:spMk id="91" creationId="{631034AC-03D1-B578-36F6-E6755B59E0D5}"/>
          </ac:spMkLst>
        </pc:spChg>
        <pc:spChg chg="mod">
          <ac:chgData name="Harry Aujla" userId="8291b1ead4bee913" providerId="LiveId" clId="{8B817343-A1EB-445E-9136-48CAB554EE32}" dt="2024-03-04T10:18:07.845" v="5345"/>
          <ac:spMkLst>
            <pc:docMk/>
            <pc:sldMk cId="0" sldId="305"/>
            <ac:spMk id="92" creationId="{8754718B-6BC2-A319-7AE7-D56D7399B6E0}"/>
          </ac:spMkLst>
        </pc:spChg>
        <pc:spChg chg="mod">
          <ac:chgData name="Harry Aujla" userId="8291b1ead4bee913" providerId="LiveId" clId="{8B817343-A1EB-445E-9136-48CAB554EE32}" dt="2024-03-04T10:18:07.845" v="5345"/>
          <ac:spMkLst>
            <pc:docMk/>
            <pc:sldMk cId="0" sldId="305"/>
            <ac:spMk id="93" creationId="{AB048DE4-F179-1085-555F-8564E036D4AA}"/>
          </ac:spMkLst>
        </pc:spChg>
        <pc:spChg chg="mod">
          <ac:chgData name="Harry Aujla" userId="8291b1ead4bee913" providerId="LiveId" clId="{8B817343-A1EB-445E-9136-48CAB554EE32}" dt="2024-03-04T10:18:07.845" v="5345"/>
          <ac:spMkLst>
            <pc:docMk/>
            <pc:sldMk cId="0" sldId="305"/>
            <ac:spMk id="94" creationId="{28039BB0-35F8-3A29-D3EE-C95018D35D18}"/>
          </ac:spMkLst>
        </pc:spChg>
        <pc:spChg chg="mod">
          <ac:chgData name="Harry Aujla" userId="8291b1ead4bee913" providerId="LiveId" clId="{8B817343-A1EB-445E-9136-48CAB554EE32}" dt="2024-03-04T10:18:07.845" v="5345"/>
          <ac:spMkLst>
            <pc:docMk/>
            <pc:sldMk cId="0" sldId="305"/>
            <ac:spMk id="95" creationId="{ACB49424-B368-EB0C-7881-A2F05D14D5C7}"/>
          </ac:spMkLst>
        </pc:spChg>
        <pc:spChg chg="mod">
          <ac:chgData name="Harry Aujla" userId="8291b1ead4bee913" providerId="LiveId" clId="{8B817343-A1EB-445E-9136-48CAB554EE32}" dt="2024-03-04T10:18:07.845" v="5345"/>
          <ac:spMkLst>
            <pc:docMk/>
            <pc:sldMk cId="0" sldId="305"/>
            <ac:spMk id="96" creationId="{B7021F7B-719E-6BA0-5199-0D95F19592C4}"/>
          </ac:spMkLst>
        </pc:spChg>
        <pc:spChg chg="mod">
          <ac:chgData name="Harry Aujla" userId="8291b1ead4bee913" providerId="LiveId" clId="{8B817343-A1EB-445E-9136-48CAB554EE32}" dt="2024-03-04T10:18:07.845" v="5345"/>
          <ac:spMkLst>
            <pc:docMk/>
            <pc:sldMk cId="0" sldId="305"/>
            <ac:spMk id="97" creationId="{70EE5696-3B91-C1BA-6F50-34346B89213C}"/>
          </ac:spMkLst>
        </pc:spChg>
        <pc:spChg chg="mod">
          <ac:chgData name="Harry Aujla" userId="8291b1ead4bee913" providerId="LiveId" clId="{8B817343-A1EB-445E-9136-48CAB554EE32}" dt="2024-03-04T10:18:07.845" v="5345"/>
          <ac:spMkLst>
            <pc:docMk/>
            <pc:sldMk cId="0" sldId="305"/>
            <ac:spMk id="98" creationId="{A2B3B07E-1F05-297B-FB7C-0F56E37DF96B}"/>
          </ac:spMkLst>
        </pc:spChg>
        <pc:spChg chg="mod">
          <ac:chgData name="Harry Aujla" userId="8291b1ead4bee913" providerId="LiveId" clId="{8B817343-A1EB-445E-9136-48CAB554EE32}" dt="2024-03-04T10:18:07.845" v="5345"/>
          <ac:spMkLst>
            <pc:docMk/>
            <pc:sldMk cId="0" sldId="305"/>
            <ac:spMk id="99" creationId="{841D2D59-DFB7-D7D2-517E-FC792FBAA751}"/>
          </ac:spMkLst>
        </pc:spChg>
        <pc:spChg chg="mod">
          <ac:chgData name="Harry Aujla" userId="8291b1ead4bee913" providerId="LiveId" clId="{8B817343-A1EB-445E-9136-48CAB554EE32}" dt="2024-03-04T10:18:07.845" v="5345"/>
          <ac:spMkLst>
            <pc:docMk/>
            <pc:sldMk cId="0" sldId="305"/>
            <ac:spMk id="100" creationId="{7162D508-08AC-BD44-EE89-D16B64173249}"/>
          </ac:spMkLst>
        </pc:spChg>
        <pc:spChg chg="mod">
          <ac:chgData name="Harry Aujla" userId="8291b1ead4bee913" providerId="LiveId" clId="{8B817343-A1EB-445E-9136-48CAB554EE32}" dt="2024-03-04T10:18:07.845" v="5345"/>
          <ac:spMkLst>
            <pc:docMk/>
            <pc:sldMk cId="0" sldId="305"/>
            <ac:spMk id="101" creationId="{A2A77159-F47E-EDE5-1BF3-DDC98A6ABA84}"/>
          </ac:spMkLst>
        </pc:spChg>
        <pc:spChg chg="mod">
          <ac:chgData name="Harry Aujla" userId="8291b1ead4bee913" providerId="LiveId" clId="{8B817343-A1EB-445E-9136-48CAB554EE32}" dt="2024-03-04T10:18:07.845" v="5345"/>
          <ac:spMkLst>
            <pc:docMk/>
            <pc:sldMk cId="0" sldId="305"/>
            <ac:spMk id="102" creationId="{2B119743-B5CA-76BF-B164-78036C368985}"/>
          </ac:spMkLst>
        </pc:spChg>
        <pc:spChg chg="mod">
          <ac:chgData name="Harry Aujla" userId="8291b1ead4bee913" providerId="LiveId" clId="{8B817343-A1EB-445E-9136-48CAB554EE32}" dt="2024-03-04T10:18:07.845" v="5345"/>
          <ac:spMkLst>
            <pc:docMk/>
            <pc:sldMk cId="0" sldId="305"/>
            <ac:spMk id="103" creationId="{C59F8D11-6088-BD28-3D4E-224233C8ECEB}"/>
          </ac:spMkLst>
        </pc:spChg>
        <pc:spChg chg="mod">
          <ac:chgData name="Harry Aujla" userId="8291b1ead4bee913" providerId="LiveId" clId="{8B817343-A1EB-445E-9136-48CAB554EE32}" dt="2024-03-04T10:18:07.845" v="5345"/>
          <ac:spMkLst>
            <pc:docMk/>
            <pc:sldMk cId="0" sldId="305"/>
            <ac:spMk id="104" creationId="{3B9E8B57-C3D8-0F98-9446-ACCB1FE03E43}"/>
          </ac:spMkLst>
        </pc:spChg>
        <pc:spChg chg="mod">
          <ac:chgData name="Harry Aujla" userId="8291b1ead4bee913" providerId="LiveId" clId="{8B817343-A1EB-445E-9136-48CAB554EE32}" dt="2024-03-04T10:18:07.845" v="5345"/>
          <ac:spMkLst>
            <pc:docMk/>
            <pc:sldMk cId="0" sldId="305"/>
            <ac:spMk id="105" creationId="{52977E6D-0DDB-9341-7353-35ED01D95CA4}"/>
          </ac:spMkLst>
        </pc:spChg>
        <pc:spChg chg="mod">
          <ac:chgData name="Harry Aujla" userId="8291b1ead4bee913" providerId="LiveId" clId="{8B817343-A1EB-445E-9136-48CAB554EE32}" dt="2024-03-04T10:18:07.845" v="5345"/>
          <ac:spMkLst>
            <pc:docMk/>
            <pc:sldMk cId="0" sldId="305"/>
            <ac:spMk id="106" creationId="{286F821C-6C91-DD97-8648-3C04A0AD41FE}"/>
          </ac:spMkLst>
        </pc:spChg>
        <pc:spChg chg="mod">
          <ac:chgData name="Harry Aujla" userId="8291b1ead4bee913" providerId="LiveId" clId="{8B817343-A1EB-445E-9136-48CAB554EE32}" dt="2024-03-04T10:18:07.845" v="5345"/>
          <ac:spMkLst>
            <pc:docMk/>
            <pc:sldMk cId="0" sldId="305"/>
            <ac:spMk id="107" creationId="{0A179425-E74B-DD46-8806-8C894FE0BBA2}"/>
          </ac:spMkLst>
        </pc:spChg>
        <pc:spChg chg="mod">
          <ac:chgData name="Harry Aujla" userId="8291b1ead4bee913" providerId="LiveId" clId="{8B817343-A1EB-445E-9136-48CAB554EE32}" dt="2024-03-04T10:18:07.845" v="5345"/>
          <ac:spMkLst>
            <pc:docMk/>
            <pc:sldMk cId="0" sldId="305"/>
            <ac:spMk id="108" creationId="{1AE5B120-804B-4D5F-5292-F4A8A0757E07}"/>
          </ac:spMkLst>
        </pc:spChg>
        <pc:spChg chg="mod">
          <ac:chgData name="Harry Aujla" userId="8291b1ead4bee913" providerId="LiveId" clId="{8B817343-A1EB-445E-9136-48CAB554EE32}" dt="2024-03-04T10:18:07.845" v="5345"/>
          <ac:spMkLst>
            <pc:docMk/>
            <pc:sldMk cId="0" sldId="305"/>
            <ac:spMk id="109" creationId="{C6821C58-DB81-2962-284F-637EA90F664D}"/>
          </ac:spMkLst>
        </pc:spChg>
        <pc:spChg chg="mod">
          <ac:chgData name="Harry Aujla" userId="8291b1ead4bee913" providerId="LiveId" clId="{8B817343-A1EB-445E-9136-48CAB554EE32}" dt="2024-03-04T10:18:07.845" v="5345"/>
          <ac:spMkLst>
            <pc:docMk/>
            <pc:sldMk cId="0" sldId="305"/>
            <ac:spMk id="110" creationId="{BDA7F900-6062-4193-A973-316FA89D80A3}"/>
          </ac:spMkLst>
        </pc:spChg>
        <pc:spChg chg="mod">
          <ac:chgData name="Harry Aujla" userId="8291b1ead4bee913" providerId="LiveId" clId="{8B817343-A1EB-445E-9136-48CAB554EE32}" dt="2024-03-04T10:18:07.845" v="5345"/>
          <ac:spMkLst>
            <pc:docMk/>
            <pc:sldMk cId="0" sldId="305"/>
            <ac:spMk id="111" creationId="{AF3F8B3B-CA33-B01A-2C6D-66BC18D66B3C}"/>
          </ac:spMkLst>
        </pc:spChg>
        <pc:spChg chg="mod">
          <ac:chgData name="Harry Aujla" userId="8291b1ead4bee913" providerId="LiveId" clId="{8B817343-A1EB-445E-9136-48CAB554EE32}" dt="2024-03-04T10:18:07.845" v="5345"/>
          <ac:spMkLst>
            <pc:docMk/>
            <pc:sldMk cId="0" sldId="305"/>
            <ac:spMk id="112" creationId="{FA9BD398-CE3A-FD8A-BA17-7D2F54B9862F}"/>
          </ac:spMkLst>
        </pc:spChg>
        <pc:spChg chg="mod">
          <ac:chgData name="Harry Aujla" userId="8291b1ead4bee913" providerId="LiveId" clId="{8B817343-A1EB-445E-9136-48CAB554EE32}" dt="2024-03-04T10:18:07.845" v="5345"/>
          <ac:spMkLst>
            <pc:docMk/>
            <pc:sldMk cId="0" sldId="305"/>
            <ac:spMk id="113" creationId="{894F400E-05B9-8371-75FE-F2AE6D7AEDF0}"/>
          </ac:spMkLst>
        </pc:spChg>
        <pc:spChg chg="mod">
          <ac:chgData name="Harry Aujla" userId="8291b1ead4bee913" providerId="LiveId" clId="{8B817343-A1EB-445E-9136-48CAB554EE32}" dt="2024-03-04T10:18:07.845" v="5345"/>
          <ac:spMkLst>
            <pc:docMk/>
            <pc:sldMk cId="0" sldId="305"/>
            <ac:spMk id="114" creationId="{89848152-7E29-EDAB-82DE-E39362B92F51}"/>
          </ac:spMkLst>
        </pc:spChg>
        <pc:spChg chg="mod">
          <ac:chgData name="Harry Aujla" userId="8291b1ead4bee913" providerId="LiveId" clId="{8B817343-A1EB-445E-9136-48CAB554EE32}" dt="2024-03-04T10:18:07.845" v="5345"/>
          <ac:spMkLst>
            <pc:docMk/>
            <pc:sldMk cId="0" sldId="305"/>
            <ac:spMk id="115" creationId="{FF14CBD3-B630-B582-C06F-C24043F5605A}"/>
          </ac:spMkLst>
        </pc:spChg>
        <pc:spChg chg="mod">
          <ac:chgData name="Harry Aujla" userId="8291b1ead4bee913" providerId="LiveId" clId="{8B817343-A1EB-445E-9136-48CAB554EE32}" dt="2024-03-04T10:18:07.845" v="5345"/>
          <ac:spMkLst>
            <pc:docMk/>
            <pc:sldMk cId="0" sldId="305"/>
            <ac:spMk id="116" creationId="{D93651C9-08E9-4FFB-62A6-CD783B8C77A9}"/>
          </ac:spMkLst>
        </pc:spChg>
        <pc:spChg chg="mod">
          <ac:chgData name="Harry Aujla" userId="8291b1ead4bee913" providerId="LiveId" clId="{8B817343-A1EB-445E-9136-48CAB554EE32}" dt="2024-03-04T10:18:07.845" v="5345"/>
          <ac:spMkLst>
            <pc:docMk/>
            <pc:sldMk cId="0" sldId="305"/>
            <ac:spMk id="117" creationId="{EB734EC2-88E8-9543-8C9F-87D719351493}"/>
          </ac:spMkLst>
        </pc:spChg>
        <pc:spChg chg="mod">
          <ac:chgData name="Harry Aujla" userId="8291b1ead4bee913" providerId="LiveId" clId="{8B817343-A1EB-445E-9136-48CAB554EE32}" dt="2024-03-04T10:18:07.845" v="5345"/>
          <ac:spMkLst>
            <pc:docMk/>
            <pc:sldMk cId="0" sldId="305"/>
            <ac:spMk id="118" creationId="{D5AC9764-766D-53F7-870A-A9DD77C9BC34}"/>
          </ac:spMkLst>
        </pc:spChg>
        <pc:spChg chg="mod">
          <ac:chgData name="Harry Aujla" userId="8291b1ead4bee913" providerId="LiveId" clId="{8B817343-A1EB-445E-9136-48CAB554EE32}" dt="2024-03-04T10:18:07.845" v="5345"/>
          <ac:spMkLst>
            <pc:docMk/>
            <pc:sldMk cId="0" sldId="305"/>
            <ac:spMk id="119" creationId="{6CBBADF3-E65A-489D-0C64-DE9AEC83066E}"/>
          </ac:spMkLst>
        </pc:spChg>
        <pc:spChg chg="mod">
          <ac:chgData name="Harry Aujla" userId="8291b1ead4bee913" providerId="LiveId" clId="{8B817343-A1EB-445E-9136-48CAB554EE32}" dt="2024-03-04T10:18:07.845" v="5345"/>
          <ac:spMkLst>
            <pc:docMk/>
            <pc:sldMk cId="0" sldId="305"/>
            <ac:spMk id="120" creationId="{304A2342-2A07-E0B6-782A-646582F0FC3C}"/>
          </ac:spMkLst>
        </pc:spChg>
        <pc:spChg chg="mod">
          <ac:chgData name="Harry Aujla" userId="8291b1ead4bee913" providerId="LiveId" clId="{8B817343-A1EB-445E-9136-48CAB554EE32}" dt="2024-03-04T10:18:07.845" v="5345"/>
          <ac:spMkLst>
            <pc:docMk/>
            <pc:sldMk cId="0" sldId="305"/>
            <ac:spMk id="121" creationId="{9DA4FEE5-BC7D-D63E-F329-81991A88C642}"/>
          </ac:spMkLst>
        </pc:spChg>
        <pc:spChg chg="mod">
          <ac:chgData name="Harry Aujla" userId="8291b1ead4bee913" providerId="LiveId" clId="{8B817343-A1EB-445E-9136-48CAB554EE32}" dt="2024-03-04T10:18:07.845" v="5345"/>
          <ac:spMkLst>
            <pc:docMk/>
            <pc:sldMk cId="0" sldId="305"/>
            <ac:spMk id="122" creationId="{A63C9C08-8A18-D39E-F38F-4D8754F988AC}"/>
          </ac:spMkLst>
        </pc:spChg>
        <pc:spChg chg="mod">
          <ac:chgData name="Harry Aujla" userId="8291b1ead4bee913" providerId="LiveId" clId="{8B817343-A1EB-445E-9136-48CAB554EE32}" dt="2024-03-04T10:18:07.845" v="5345"/>
          <ac:spMkLst>
            <pc:docMk/>
            <pc:sldMk cId="0" sldId="305"/>
            <ac:spMk id="123" creationId="{F19A50BB-972E-9062-2A1E-07E849137799}"/>
          </ac:spMkLst>
        </pc:spChg>
        <pc:spChg chg="mod">
          <ac:chgData name="Harry Aujla" userId="8291b1ead4bee913" providerId="LiveId" clId="{8B817343-A1EB-445E-9136-48CAB554EE32}" dt="2024-03-04T10:18:07.845" v="5345"/>
          <ac:spMkLst>
            <pc:docMk/>
            <pc:sldMk cId="0" sldId="305"/>
            <ac:spMk id="124" creationId="{414961A7-130F-53A2-2297-48210FA4A246}"/>
          </ac:spMkLst>
        </pc:spChg>
        <pc:spChg chg="mod">
          <ac:chgData name="Harry Aujla" userId="8291b1ead4bee913" providerId="LiveId" clId="{8B817343-A1EB-445E-9136-48CAB554EE32}" dt="2024-03-04T10:18:07.845" v="5345"/>
          <ac:spMkLst>
            <pc:docMk/>
            <pc:sldMk cId="0" sldId="305"/>
            <ac:spMk id="125" creationId="{46EE5E55-1408-7122-14ED-708B675B600E}"/>
          </ac:spMkLst>
        </pc:spChg>
        <pc:spChg chg="mod">
          <ac:chgData name="Harry Aujla" userId="8291b1ead4bee913" providerId="LiveId" clId="{8B817343-A1EB-445E-9136-48CAB554EE32}" dt="2024-03-04T10:18:07.845" v="5345"/>
          <ac:spMkLst>
            <pc:docMk/>
            <pc:sldMk cId="0" sldId="305"/>
            <ac:spMk id="126" creationId="{C2CEB9E8-31D9-BA50-E25B-484C6CF51DA0}"/>
          </ac:spMkLst>
        </pc:spChg>
        <pc:spChg chg="mod">
          <ac:chgData name="Harry Aujla" userId="8291b1ead4bee913" providerId="LiveId" clId="{8B817343-A1EB-445E-9136-48CAB554EE32}" dt="2024-03-04T10:18:07.845" v="5345"/>
          <ac:spMkLst>
            <pc:docMk/>
            <pc:sldMk cId="0" sldId="305"/>
            <ac:spMk id="127" creationId="{CB8CE512-3C4D-BB33-C56E-61CC1EFB942D}"/>
          </ac:spMkLst>
        </pc:spChg>
        <pc:spChg chg="mod">
          <ac:chgData name="Harry Aujla" userId="8291b1ead4bee913" providerId="LiveId" clId="{8B817343-A1EB-445E-9136-48CAB554EE32}" dt="2024-03-04T10:18:07.845" v="5345"/>
          <ac:spMkLst>
            <pc:docMk/>
            <pc:sldMk cId="0" sldId="305"/>
            <ac:spMk id="128" creationId="{1D33775C-EFE4-4776-421D-94228E8424DA}"/>
          </ac:spMkLst>
        </pc:spChg>
        <pc:spChg chg="mod">
          <ac:chgData name="Harry Aujla" userId="8291b1ead4bee913" providerId="LiveId" clId="{8B817343-A1EB-445E-9136-48CAB554EE32}" dt="2024-03-04T10:18:07.845" v="5345"/>
          <ac:spMkLst>
            <pc:docMk/>
            <pc:sldMk cId="0" sldId="305"/>
            <ac:spMk id="129" creationId="{7D06E891-AC47-5265-6D98-C487FA78A181}"/>
          </ac:spMkLst>
        </pc:spChg>
        <pc:spChg chg="mod">
          <ac:chgData name="Harry Aujla" userId="8291b1ead4bee913" providerId="LiveId" clId="{8B817343-A1EB-445E-9136-48CAB554EE32}" dt="2024-03-04T10:18:07.845" v="5345"/>
          <ac:spMkLst>
            <pc:docMk/>
            <pc:sldMk cId="0" sldId="305"/>
            <ac:spMk id="130" creationId="{A165D90A-B298-2924-0BB2-6421C727A7EB}"/>
          </ac:spMkLst>
        </pc:spChg>
        <pc:spChg chg="mod">
          <ac:chgData name="Harry Aujla" userId="8291b1ead4bee913" providerId="LiveId" clId="{8B817343-A1EB-445E-9136-48CAB554EE32}" dt="2024-03-04T10:18:07.845" v="5345"/>
          <ac:spMkLst>
            <pc:docMk/>
            <pc:sldMk cId="0" sldId="305"/>
            <ac:spMk id="131" creationId="{31BDE8EB-0F51-C8A6-CA91-7DE68B3B17C6}"/>
          </ac:spMkLst>
        </pc:spChg>
        <pc:spChg chg="mod">
          <ac:chgData name="Harry Aujla" userId="8291b1ead4bee913" providerId="LiveId" clId="{8B817343-A1EB-445E-9136-48CAB554EE32}" dt="2024-03-04T10:18:07.845" v="5345"/>
          <ac:spMkLst>
            <pc:docMk/>
            <pc:sldMk cId="0" sldId="305"/>
            <ac:spMk id="132" creationId="{AB8C48FE-650D-CF71-9CEE-8A1D4906B5EA}"/>
          </ac:spMkLst>
        </pc:spChg>
        <pc:spChg chg="mod">
          <ac:chgData name="Harry Aujla" userId="8291b1ead4bee913" providerId="LiveId" clId="{8B817343-A1EB-445E-9136-48CAB554EE32}" dt="2024-03-04T10:18:07.845" v="5345"/>
          <ac:spMkLst>
            <pc:docMk/>
            <pc:sldMk cId="0" sldId="305"/>
            <ac:spMk id="133" creationId="{6AEEDB90-3048-FB92-F791-32F283F85B5F}"/>
          </ac:spMkLst>
        </pc:spChg>
        <pc:spChg chg="mod">
          <ac:chgData name="Harry Aujla" userId="8291b1ead4bee913" providerId="LiveId" clId="{8B817343-A1EB-445E-9136-48CAB554EE32}" dt="2024-03-04T10:18:07.845" v="5345"/>
          <ac:spMkLst>
            <pc:docMk/>
            <pc:sldMk cId="0" sldId="305"/>
            <ac:spMk id="134" creationId="{C85A0E1B-5672-E2DF-FE4B-71003A553CD5}"/>
          </ac:spMkLst>
        </pc:spChg>
        <pc:spChg chg="mod">
          <ac:chgData name="Harry Aujla" userId="8291b1ead4bee913" providerId="LiveId" clId="{8B817343-A1EB-445E-9136-48CAB554EE32}" dt="2024-03-04T10:18:07.845" v="5345"/>
          <ac:spMkLst>
            <pc:docMk/>
            <pc:sldMk cId="0" sldId="305"/>
            <ac:spMk id="135" creationId="{FE9A288C-27CF-4A41-4717-7AD2D1296E34}"/>
          </ac:spMkLst>
        </pc:spChg>
        <pc:spChg chg="mod">
          <ac:chgData name="Harry Aujla" userId="8291b1ead4bee913" providerId="LiveId" clId="{8B817343-A1EB-445E-9136-48CAB554EE32}" dt="2024-03-04T10:18:07.845" v="5345"/>
          <ac:spMkLst>
            <pc:docMk/>
            <pc:sldMk cId="0" sldId="305"/>
            <ac:spMk id="136" creationId="{BB244645-2D85-2C91-E277-042A273DD060}"/>
          </ac:spMkLst>
        </pc:spChg>
        <pc:spChg chg="mod">
          <ac:chgData name="Harry Aujla" userId="8291b1ead4bee913" providerId="LiveId" clId="{8B817343-A1EB-445E-9136-48CAB554EE32}" dt="2024-03-04T10:18:07.845" v="5345"/>
          <ac:spMkLst>
            <pc:docMk/>
            <pc:sldMk cId="0" sldId="305"/>
            <ac:spMk id="137" creationId="{8DE4CC66-638B-FA37-B385-A3E64E9356E7}"/>
          </ac:spMkLst>
        </pc:spChg>
        <pc:spChg chg="mod">
          <ac:chgData name="Harry Aujla" userId="8291b1ead4bee913" providerId="LiveId" clId="{8B817343-A1EB-445E-9136-48CAB554EE32}" dt="2024-03-04T10:18:07.845" v="5345"/>
          <ac:spMkLst>
            <pc:docMk/>
            <pc:sldMk cId="0" sldId="305"/>
            <ac:spMk id="138" creationId="{3D59C596-3EAB-56E5-FD43-752493E31C14}"/>
          </ac:spMkLst>
        </pc:spChg>
        <pc:spChg chg="mod">
          <ac:chgData name="Harry Aujla" userId="8291b1ead4bee913" providerId="LiveId" clId="{8B817343-A1EB-445E-9136-48CAB554EE32}" dt="2024-03-04T10:18:07.845" v="5345"/>
          <ac:spMkLst>
            <pc:docMk/>
            <pc:sldMk cId="0" sldId="305"/>
            <ac:spMk id="139" creationId="{DD2A78E7-9990-BAE2-F82B-7DB8943EF1CE}"/>
          </ac:spMkLst>
        </pc:spChg>
        <pc:spChg chg="mod">
          <ac:chgData name="Harry Aujla" userId="8291b1ead4bee913" providerId="LiveId" clId="{8B817343-A1EB-445E-9136-48CAB554EE32}" dt="2024-03-04T10:18:07.845" v="5345"/>
          <ac:spMkLst>
            <pc:docMk/>
            <pc:sldMk cId="0" sldId="305"/>
            <ac:spMk id="140" creationId="{ECA67C6F-A544-F915-12F2-E034D3006E92}"/>
          </ac:spMkLst>
        </pc:spChg>
        <pc:grpChg chg="add del mod">
          <ac:chgData name="Harry Aujla" userId="8291b1ead4bee913" providerId="LiveId" clId="{8B817343-A1EB-445E-9136-48CAB554EE32}" dt="2024-03-04T11:36:19.884" v="7365" actId="478"/>
          <ac:grpSpMkLst>
            <pc:docMk/>
            <pc:sldMk cId="0" sldId="305"/>
            <ac:grpSpMk id="2" creationId="{7AF0F24E-2D4D-AA1A-BDE2-AAB2801A0684}"/>
          </ac:grpSpMkLst>
        </pc:grpChg>
        <pc:grpChg chg="mod">
          <ac:chgData name="Harry Aujla" userId="8291b1ead4bee913" providerId="LiveId" clId="{8B817343-A1EB-445E-9136-48CAB554EE32}" dt="2024-03-04T10:18:07.845" v="5345"/>
          <ac:grpSpMkLst>
            <pc:docMk/>
            <pc:sldMk cId="0" sldId="305"/>
            <ac:grpSpMk id="4" creationId="{1A796521-18C8-140E-52A3-C9011E07BEBF}"/>
          </ac:grpSpMkLst>
        </pc:grpChg>
        <pc:picChg chg="add mod">
          <ac:chgData name="Harry Aujla" userId="8291b1ead4bee913" providerId="LiveId" clId="{8B817343-A1EB-445E-9136-48CAB554EE32}" dt="2024-03-05T11:42:57.648" v="8821" actId="1076"/>
          <ac:picMkLst>
            <pc:docMk/>
            <pc:sldMk cId="0" sldId="305"/>
            <ac:picMk id="7170" creationId="{655547D6-956D-8F0C-38F4-B31C7B1E13DE}"/>
          </ac:picMkLst>
        </pc:picChg>
        <pc:picChg chg="add mod">
          <ac:chgData name="Harry Aujla" userId="8291b1ead4bee913" providerId="LiveId" clId="{8B817343-A1EB-445E-9136-48CAB554EE32}" dt="2024-03-05T11:43:00.906" v="8822" actId="1076"/>
          <ac:picMkLst>
            <pc:docMk/>
            <pc:sldMk cId="0" sldId="305"/>
            <ac:picMk id="7172" creationId="{1AF586AF-3F1A-A9AD-E810-862ED9B83843}"/>
          </ac:picMkLst>
        </pc:picChg>
      </pc:sldChg>
      <pc:sldChg chg="del">
        <pc:chgData name="Harry Aujla" userId="8291b1ead4bee913" providerId="LiveId" clId="{8B817343-A1EB-445E-9136-48CAB554EE32}" dt="2024-03-01T13:57:20.890" v="3926" actId="47"/>
        <pc:sldMkLst>
          <pc:docMk/>
          <pc:sldMk cId="3313175362" sldId="306"/>
        </pc:sldMkLst>
      </pc:sldChg>
      <pc:sldChg chg="del">
        <pc:chgData name="Harry Aujla" userId="8291b1ead4bee913" providerId="LiveId" clId="{8B817343-A1EB-445E-9136-48CAB554EE32}" dt="2024-03-01T13:57:20.890" v="3926" actId="47"/>
        <pc:sldMkLst>
          <pc:docMk/>
          <pc:sldMk cId="2216515567" sldId="307"/>
        </pc:sldMkLst>
      </pc:sldChg>
      <pc:sldChg chg="del">
        <pc:chgData name="Harry Aujla" userId="8291b1ead4bee913" providerId="LiveId" clId="{8B817343-A1EB-445E-9136-48CAB554EE32}" dt="2024-03-01T13:57:20.890" v="3926" actId="47"/>
        <pc:sldMkLst>
          <pc:docMk/>
          <pc:sldMk cId="2216597733" sldId="308"/>
        </pc:sldMkLst>
      </pc:sldChg>
      <pc:sldChg chg="del">
        <pc:chgData name="Harry Aujla" userId="8291b1ead4bee913" providerId="LiveId" clId="{8B817343-A1EB-445E-9136-48CAB554EE32}" dt="2024-03-01T13:57:20.890" v="3926" actId="47"/>
        <pc:sldMkLst>
          <pc:docMk/>
          <pc:sldMk cId="1366334992" sldId="309"/>
        </pc:sldMkLst>
      </pc:sldChg>
      <pc:sldChg chg="del">
        <pc:chgData name="Harry Aujla" userId="8291b1ead4bee913" providerId="LiveId" clId="{8B817343-A1EB-445E-9136-48CAB554EE32}" dt="2024-03-01T13:57:20.890" v="3926" actId="47"/>
        <pc:sldMkLst>
          <pc:docMk/>
          <pc:sldMk cId="872140154" sldId="313"/>
        </pc:sldMkLst>
      </pc:sldChg>
      <pc:sldChg chg="del">
        <pc:chgData name="Harry Aujla" userId="8291b1ead4bee913" providerId="LiveId" clId="{8B817343-A1EB-445E-9136-48CAB554EE32}" dt="2024-03-01T13:57:20.890" v="3926" actId="47"/>
        <pc:sldMkLst>
          <pc:docMk/>
          <pc:sldMk cId="4280846617" sldId="326"/>
        </pc:sldMkLst>
      </pc:sldChg>
      <pc:sldChg chg="del">
        <pc:chgData name="Harry Aujla" userId="8291b1ead4bee913" providerId="LiveId" clId="{8B817343-A1EB-445E-9136-48CAB554EE32}" dt="2024-03-01T13:57:20.890" v="3926" actId="47"/>
        <pc:sldMkLst>
          <pc:docMk/>
          <pc:sldMk cId="1691441807" sldId="337"/>
        </pc:sldMkLst>
      </pc:sldChg>
      <pc:sldChg chg="del">
        <pc:chgData name="Harry Aujla" userId="8291b1ead4bee913" providerId="LiveId" clId="{8B817343-A1EB-445E-9136-48CAB554EE32}" dt="2024-03-01T13:57:20.890" v="3926" actId="47"/>
        <pc:sldMkLst>
          <pc:docMk/>
          <pc:sldMk cId="2629890377" sldId="339"/>
        </pc:sldMkLst>
      </pc:sldChg>
      <pc:sldChg chg="del">
        <pc:chgData name="Harry Aujla" userId="8291b1ead4bee913" providerId="LiveId" clId="{8B817343-A1EB-445E-9136-48CAB554EE32}" dt="2024-03-01T13:57:20.890" v="3926" actId="47"/>
        <pc:sldMkLst>
          <pc:docMk/>
          <pc:sldMk cId="3483757560" sldId="343"/>
        </pc:sldMkLst>
      </pc:sldChg>
      <pc:sldChg chg="del">
        <pc:chgData name="Harry Aujla" userId="8291b1ead4bee913" providerId="LiveId" clId="{8B817343-A1EB-445E-9136-48CAB554EE32}" dt="2024-03-01T13:57:20.890" v="3926" actId="47"/>
        <pc:sldMkLst>
          <pc:docMk/>
          <pc:sldMk cId="4124458269" sldId="344"/>
        </pc:sldMkLst>
      </pc:sldChg>
      <pc:sldChg chg="addSp delSp modSp mod modTransition modNotesTx">
        <pc:chgData name="Harry Aujla" userId="8291b1ead4bee913" providerId="LiveId" clId="{8B817343-A1EB-445E-9136-48CAB554EE32}" dt="2024-03-05T12:17:48.798" v="8860"/>
        <pc:sldMkLst>
          <pc:docMk/>
          <pc:sldMk cId="0" sldId="345"/>
        </pc:sldMkLst>
        <pc:spChg chg="add mod ord">
          <ac:chgData name="Harry Aujla" userId="8291b1ead4bee913" providerId="LiveId" clId="{8B817343-A1EB-445E-9136-48CAB554EE32}" dt="2024-03-04T11:33:09.662" v="7342" actId="170"/>
          <ac:spMkLst>
            <pc:docMk/>
            <pc:sldMk cId="0" sldId="345"/>
            <ac:spMk id="2" creationId="{803EDDAD-7CF6-DA1B-CE0E-B8FEB11D1BAA}"/>
          </ac:spMkLst>
        </pc:spChg>
        <pc:spChg chg="mod">
          <ac:chgData name="Harry Aujla" userId="8291b1ead4bee913" providerId="LiveId" clId="{8B817343-A1EB-445E-9136-48CAB554EE32}" dt="2024-03-01T16:37:13.486" v="5095" actId="1076"/>
          <ac:spMkLst>
            <pc:docMk/>
            <pc:sldMk cId="0" sldId="345"/>
            <ac:spMk id="471" creationId="{00000000-0000-0000-0000-000000000000}"/>
          </ac:spMkLst>
        </pc:spChg>
        <pc:spChg chg="mod">
          <ac:chgData name="Harry Aujla" userId="8291b1ead4bee913" providerId="LiveId" clId="{8B817343-A1EB-445E-9136-48CAB554EE32}" dt="2024-03-01T15:01:26.390" v="4524" actId="1076"/>
          <ac:spMkLst>
            <pc:docMk/>
            <pc:sldMk cId="0" sldId="345"/>
            <ac:spMk id="474" creationId="{00000000-0000-0000-0000-000000000000}"/>
          </ac:spMkLst>
        </pc:spChg>
        <pc:spChg chg="mod">
          <ac:chgData name="Harry Aujla" userId="8291b1ead4bee913" providerId="LiveId" clId="{8B817343-A1EB-445E-9136-48CAB554EE32}" dt="2024-03-01T15:01:26.390" v="4524" actId="1076"/>
          <ac:spMkLst>
            <pc:docMk/>
            <pc:sldMk cId="0" sldId="345"/>
            <ac:spMk id="476" creationId="{00000000-0000-0000-0000-000000000000}"/>
          </ac:spMkLst>
        </pc:spChg>
        <pc:spChg chg="add del mod ord">
          <ac:chgData name="Harry Aujla" userId="8291b1ead4bee913" providerId="LiveId" clId="{8B817343-A1EB-445E-9136-48CAB554EE32}" dt="2024-03-05T11:40:47.233" v="8785" actId="478"/>
          <ac:spMkLst>
            <pc:docMk/>
            <pc:sldMk cId="0" sldId="345"/>
            <ac:spMk id="478" creationId="{00000000-0000-0000-0000-000000000000}"/>
          </ac:spMkLst>
        </pc:spChg>
        <pc:spChg chg="mod ord">
          <ac:chgData name="Harry Aujla" userId="8291b1ead4bee913" providerId="LiveId" clId="{8B817343-A1EB-445E-9136-48CAB554EE32}" dt="2024-03-04T11:31:32.673" v="7331" actId="166"/>
          <ac:spMkLst>
            <pc:docMk/>
            <pc:sldMk cId="0" sldId="345"/>
            <ac:spMk id="486" creationId="{00000000-0000-0000-0000-000000000000}"/>
          </ac:spMkLst>
        </pc:spChg>
        <pc:spChg chg="mod ord">
          <ac:chgData name="Harry Aujla" userId="8291b1ead4bee913" providerId="LiveId" clId="{8B817343-A1EB-445E-9136-48CAB554EE32}" dt="2024-03-04T11:31:37.961" v="7332" actId="166"/>
          <ac:spMkLst>
            <pc:docMk/>
            <pc:sldMk cId="0" sldId="345"/>
            <ac:spMk id="493" creationId="{00000000-0000-0000-0000-000000000000}"/>
          </ac:spMkLst>
        </pc:spChg>
        <pc:grpChg chg="mod ord">
          <ac:chgData name="Harry Aujla" userId="8291b1ead4bee913" providerId="LiveId" clId="{8B817343-A1EB-445E-9136-48CAB554EE32}" dt="2024-03-04T11:32:55.570" v="7339" actId="166"/>
          <ac:grpSpMkLst>
            <pc:docMk/>
            <pc:sldMk cId="0" sldId="345"/>
            <ac:grpSpMk id="492" creationId="{00000000-0000-0000-0000-000000000000}"/>
          </ac:grpSpMkLst>
        </pc:grpChg>
        <pc:picChg chg="mod">
          <ac:chgData name="Harry Aujla" userId="8291b1ead4bee913" providerId="LiveId" clId="{8B817343-A1EB-445E-9136-48CAB554EE32}" dt="2024-03-01T15:01:26.390" v="4524" actId="1076"/>
          <ac:picMkLst>
            <pc:docMk/>
            <pc:sldMk cId="0" sldId="345"/>
            <ac:picMk id="7" creationId="{991760B4-53C6-91DC-6AE8-3681A4576B87}"/>
          </ac:picMkLst>
        </pc:picChg>
        <pc:picChg chg="mod">
          <ac:chgData name="Harry Aujla" userId="8291b1ead4bee913" providerId="LiveId" clId="{8B817343-A1EB-445E-9136-48CAB554EE32}" dt="2024-03-01T15:01:26.390" v="4524" actId="1076"/>
          <ac:picMkLst>
            <pc:docMk/>
            <pc:sldMk cId="0" sldId="345"/>
            <ac:picMk id="9" creationId="{7CFF974B-40D1-7BA7-87CD-2E95BA1BA7C8}"/>
          </ac:picMkLst>
        </pc:picChg>
        <pc:picChg chg="mod">
          <ac:chgData name="Harry Aujla" userId="8291b1ead4bee913" providerId="LiveId" clId="{8B817343-A1EB-445E-9136-48CAB554EE32}" dt="2024-03-01T15:01:26.390" v="4524" actId="1076"/>
          <ac:picMkLst>
            <pc:docMk/>
            <pc:sldMk cId="0" sldId="345"/>
            <ac:picMk id="11" creationId="{4F7E27B1-DCCF-EA52-313B-CD66F0FDBBBA}"/>
          </ac:picMkLst>
        </pc:picChg>
        <pc:picChg chg="add mod">
          <ac:chgData name="Harry Aujla" userId="8291b1ead4bee913" providerId="LiveId" clId="{8B817343-A1EB-445E-9136-48CAB554EE32}" dt="2024-03-04T11:32:11.862" v="7337" actId="167"/>
          <ac:picMkLst>
            <pc:docMk/>
            <pc:sldMk cId="0" sldId="345"/>
            <ac:picMk id="3074" creationId="{B129FB65-09C9-3655-ABEA-0953CD121777}"/>
          </ac:picMkLst>
        </pc:picChg>
        <pc:cxnChg chg="mod">
          <ac:chgData name="Harry Aujla" userId="8291b1ead4bee913" providerId="LiveId" clId="{8B817343-A1EB-445E-9136-48CAB554EE32}" dt="2024-03-01T15:01:26.390" v="4524" actId="1076"/>
          <ac:cxnSpMkLst>
            <pc:docMk/>
            <pc:sldMk cId="0" sldId="345"/>
            <ac:cxnSpMk id="485" creationId="{00000000-0000-0000-0000-000000000000}"/>
          </ac:cxnSpMkLst>
        </pc:cxnChg>
        <pc:cxnChg chg="mod">
          <ac:chgData name="Harry Aujla" userId="8291b1ead4bee913" providerId="LiveId" clId="{8B817343-A1EB-445E-9136-48CAB554EE32}" dt="2024-03-01T15:01:26.390" v="4524" actId="1076"/>
          <ac:cxnSpMkLst>
            <pc:docMk/>
            <pc:sldMk cId="0" sldId="345"/>
            <ac:cxnSpMk id="487" creationId="{00000000-0000-0000-0000-000000000000}"/>
          </ac:cxnSpMkLst>
        </pc:cxnChg>
        <pc:cxnChg chg="mod">
          <ac:chgData name="Harry Aujla" userId="8291b1ead4bee913" providerId="LiveId" clId="{8B817343-A1EB-445E-9136-48CAB554EE32}" dt="2024-03-01T16:37:23.418" v="5098" actId="14100"/>
          <ac:cxnSpMkLst>
            <pc:docMk/>
            <pc:sldMk cId="0" sldId="345"/>
            <ac:cxnSpMk id="488" creationId="{00000000-0000-0000-0000-000000000000}"/>
          </ac:cxnSpMkLst>
        </pc:cxnChg>
      </pc:sldChg>
      <pc:sldChg chg="addSp delSp modSp mod modTransition modNotesTx">
        <pc:chgData name="Harry Aujla" userId="8291b1ead4bee913" providerId="LiveId" clId="{8B817343-A1EB-445E-9136-48CAB554EE32}" dt="2024-03-05T12:17:48.798" v="8860"/>
        <pc:sldMkLst>
          <pc:docMk/>
          <pc:sldMk cId="3179553630" sldId="346"/>
        </pc:sldMkLst>
        <pc:spChg chg="mod ord">
          <ac:chgData name="Harry Aujla" userId="8291b1ead4bee913" providerId="LiveId" clId="{8B817343-A1EB-445E-9136-48CAB554EE32}" dt="2024-03-04T11:29:25.410" v="7322" actId="166"/>
          <ac:spMkLst>
            <pc:docMk/>
            <pc:sldMk cId="3179553630" sldId="346"/>
            <ac:spMk id="2" creationId="{BD337A58-39B8-28EC-A548-38D1B4D1A294}"/>
          </ac:spMkLst>
        </pc:spChg>
        <pc:spChg chg="mod topLvl">
          <ac:chgData name="Harry Aujla" userId="8291b1ead4bee913" providerId="LiveId" clId="{8B817343-A1EB-445E-9136-48CAB554EE32}" dt="2024-03-04T10:17:05.214" v="5335" actId="164"/>
          <ac:spMkLst>
            <pc:docMk/>
            <pc:sldMk cId="3179553630" sldId="346"/>
            <ac:spMk id="6" creationId="{24F43474-5CCE-8ED8-7D0A-E93E0E0BD2C2}"/>
          </ac:spMkLst>
        </pc:spChg>
        <pc:spChg chg="mod topLvl">
          <ac:chgData name="Harry Aujla" userId="8291b1ead4bee913" providerId="LiveId" clId="{8B817343-A1EB-445E-9136-48CAB554EE32}" dt="2024-03-04T10:17:05.214" v="5335" actId="164"/>
          <ac:spMkLst>
            <pc:docMk/>
            <pc:sldMk cId="3179553630" sldId="346"/>
            <ac:spMk id="7" creationId="{C7346C69-5A31-8740-F23D-C047AFBDBB27}"/>
          </ac:spMkLst>
        </pc:spChg>
        <pc:spChg chg="mod">
          <ac:chgData name="Harry Aujla" userId="8291b1ead4bee913" providerId="LiveId" clId="{8B817343-A1EB-445E-9136-48CAB554EE32}" dt="2024-03-04T10:16:53.660" v="5334" actId="207"/>
          <ac:spMkLst>
            <pc:docMk/>
            <pc:sldMk cId="3179553630" sldId="346"/>
            <ac:spMk id="14" creationId="{A9DAACC4-5AF2-395D-006D-BE430FC9386C}"/>
          </ac:spMkLst>
        </pc:spChg>
        <pc:spChg chg="mod">
          <ac:chgData name="Harry Aujla" userId="8291b1ead4bee913" providerId="LiveId" clId="{8B817343-A1EB-445E-9136-48CAB554EE32}" dt="2024-03-04T10:16:53.660" v="5334" actId="207"/>
          <ac:spMkLst>
            <pc:docMk/>
            <pc:sldMk cId="3179553630" sldId="346"/>
            <ac:spMk id="15" creationId="{55B1D701-EB3B-3A24-28E3-E7BA4A206EFF}"/>
          </ac:spMkLst>
        </pc:spChg>
        <pc:spChg chg="mod ord">
          <ac:chgData name="Harry Aujla" userId="8291b1ead4bee913" providerId="LiveId" clId="{8B817343-A1EB-445E-9136-48CAB554EE32}" dt="2024-03-04T11:29:25.410" v="7322" actId="166"/>
          <ac:spMkLst>
            <pc:docMk/>
            <pc:sldMk cId="3179553630" sldId="346"/>
            <ac:spMk id="16" creationId="{88B828F5-A302-7BEE-33A5-7461A9083CBF}"/>
          </ac:spMkLst>
        </pc:spChg>
        <pc:spChg chg="mod">
          <ac:chgData name="Harry Aujla" userId="8291b1ead4bee913" providerId="LiveId" clId="{8B817343-A1EB-445E-9136-48CAB554EE32}" dt="2024-03-04T10:16:53.660" v="5334" actId="207"/>
          <ac:spMkLst>
            <pc:docMk/>
            <pc:sldMk cId="3179553630" sldId="346"/>
            <ac:spMk id="17" creationId="{B4CF2BCA-C4F1-C2BB-FB9D-674C1AB22851}"/>
          </ac:spMkLst>
        </pc:spChg>
        <pc:spChg chg="mod">
          <ac:chgData name="Harry Aujla" userId="8291b1ead4bee913" providerId="LiveId" clId="{8B817343-A1EB-445E-9136-48CAB554EE32}" dt="2024-03-04T10:16:53.660" v="5334" actId="207"/>
          <ac:spMkLst>
            <pc:docMk/>
            <pc:sldMk cId="3179553630" sldId="346"/>
            <ac:spMk id="20" creationId="{BFF829CF-4C65-A898-B903-BC986FD0FEAF}"/>
          </ac:spMkLst>
        </pc:spChg>
        <pc:spChg chg="mod">
          <ac:chgData name="Harry Aujla" userId="8291b1ead4bee913" providerId="LiveId" clId="{8B817343-A1EB-445E-9136-48CAB554EE32}" dt="2024-03-04T10:16:53.660" v="5334" actId="207"/>
          <ac:spMkLst>
            <pc:docMk/>
            <pc:sldMk cId="3179553630" sldId="346"/>
            <ac:spMk id="22" creationId="{2C732261-C461-A78D-2A79-8B0727EA7D07}"/>
          </ac:spMkLst>
        </pc:spChg>
        <pc:spChg chg="mod">
          <ac:chgData name="Harry Aujla" userId="8291b1ead4bee913" providerId="LiveId" clId="{8B817343-A1EB-445E-9136-48CAB554EE32}" dt="2024-03-04T10:16:53.660" v="5334" actId="207"/>
          <ac:spMkLst>
            <pc:docMk/>
            <pc:sldMk cId="3179553630" sldId="346"/>
            <ac:spMk id="25" creationId="{C44AA314-3654-621D-AA72-72BA6965028B}"/>
          </ac:spMkLst>
        </pc:spChg>
        <pc:spChg chg="mod">
          <ac:chgData name="Harry Aujla" userId="8291b1ead4bee913" providerId="LiveId" clId="{8B817343-A1EB-445E-9136-48CAB554EE32}" dt="2024-03-04T10:16:53.660" v="5334" actId="207"/>
          <ac:spMkLst>
            <pc:docMk/>
            <pc:sldMk cId="3179553630" sldId="346"/>
            <ac:spMk id="26" creationId="{6A0FA7EF-4A3F-FB1E-AC99-DAA29BD94FF9}"/>
          </ac:spMkLst>
        </pc:spChg>
        <pc:spChg chg="mod">
          <ac:chgData name="Harry Aujla" userId="8291b1ead4bee913" providerId="LiveId" clId="{8B817343-A1EB-445E-9136-48CAB554EE32}" dt="2024-03-04T10:16:53.660" v="5334" actId="207"/>
          <ac:spMkLst>
            <pc:docMk/>
            <pc:sldMk cId="3179553630" sldId="346"/>
            <ac:spMk id="27" creationId="{EB832C54-F3C0-510F-B5A6-712844449E52}"/>
          </ac:spMkLst>
        </pc:spChg>
        <pc:spChg chg="mod">
          <ac:chgData name="Harry Aujla" userId="8291b1ead4bee913" providerId="LiveId" clId="{8B817343-A1EB-445E-9136-48CAB554EE32}" dt="2024-03-04T10:16:53.660" v="5334" actId="207"/>
          <ac:spMkLst>
            <pc:docMk/>
            <pc:sldMk cId="3179553630" sldId="346"/>
            <ac:spMk id="28" creationId="{A0072A74-F483-708B-0690-436BD1EEE046}"/>
          </ac:spMkLst>
        </pc:spChg>
        <pc:spChg chg="mod">
          <ac:chgData name="Harry Aujla" userId="8291b1ead4bee913" providerId="LiveId" clId="{8B817343-A1EB-445E-9136-48CAB554EE32}" dt="2024-03-04T10:16:53.660" v="5334" actId="207"/>
          <ac:spMkLst>
            <pc:docMk/>
            <pc:sldMk cId="3179553630" sldId="346"/>
            <ac:spMk id="29" creationId="{01692F5E-614A-58A7-F16A-929CDB98E6DF}"/>
          </ac:spMkLst>
        </pc:spChg>
        <pc:spChg chg="mod">
          <ac:chgData name="Harry Aujla" userId="8291b1ead4bee913" providerId="LiveId" clId="{8B817343-A1EB-445E-9136-48CAB554EE32}" dt="2024-03-04T10:16:53.660" v="5334" actId="207"/>
          <ac:spMkLst>
            <pc:docMk/>
            <pc:sldMk cId="3179553630" sldId="346"/>
            <ac:spMk id="30" creationId="{839F2B52-B395-1E93-B632-85078303ED97}"/>
          </ac:spMkLst>
        </pc:spChg>
        <pc:spChg chg="mod">
          <ac:chgData name="Harry Aujla" userId="8291b1ead4bee913" providerId="LiveId" clId="{8B817343-A1EB-445E-9136-48CAB554EE32}" dt="2024-03-04T10:16:53.660" v="5334" actId="207"/>
          <ac:spMkLst>
            <pc:docMk/>
            <pc:sldMk cId="3179553630" sldId="346"/>
            <ac:spMk id="31" creationId="{8E448430-968B-3758-79D3-94288A58C126}"/>
          </ac:spMkLst>
        </pc:spChg>
        <pc:spChg chg="mod">
          <ac:chgData name="Harry Aujla" userId="8291b1ead4bee913" providerId="LiveId" clId="{8B817343-A1EB-445E-9136-48CAB554EE32}" dt="2024-03-04T10:16:53.660" v="5334" actId="207"/>
          <ac:spMkLst>
            <pc:docMk/>
            <pc:sldMk cId="3179553630" sldId="346"/>
            <ac:spMk id="32" creationId="{AE3DEE58-40EA-04DC-C44F-DBD4D425E5E7}"/>
          </ac:spMkLst>
        </pc:spChg>
        <pc:spChg chg="mod">
          <ac:chgData name="Harry Aujla" userId="8291b1ead4bee913" providerId="LiveId" clId="{8B817343-A1EB-445E-9136-48CAB554EE32}" dt="2024-03-04T10:16:53.660" v="5334" actId="207"/>
          <ac:spMkLst>
            <pc:docMk/>
            <pc:sldMk cId="3179553630" sldId="346"/>
            <ac:spMk id="33" creationId="{AF4595D4-AF1E-CDFE-E98D-3C73C1D45241}"/>
          </ac:spMkLst>
        </pc:spChg>
        <pc:spChg chg="mod">
          <ac:chgData name="Harry Aujla" userId="8291b1ead4bee913" providerId="LiveId" clId="{8B817343-A1EB-445E-9136-48CAB554EE32}" dt="2024-03-04T10:16:53.660" v="5334" actId="207"/>
          <ac:spMkLst>
            <pc:docMk/>
            <pc:sldMk cId="3179553630" sldId="346"/>
            <ac:spMk id="34" creationId="{260E4994-D7BB-EF78-41FB-A7D73BC250DF}"/>
          </ac:spMkLst>
        </pc:spChg>
        <pc:spChg chg="mod">
          <ac:chgData name="Harry Aujla" userId="8291b1ead4bee913" providerId="LiveId" clId="{8B817343-A1EB-445E-9136-48CAB554EE32}" dt="2024-03-04T10:16:53.660" v="5334" actId="207"/>
          <ac:spMkLst>
            <pc:docMk/>
            <pc:sldMk cId="3179553630" sldId="346"/>
            <ac:spMk id="35" creationId="{3EA39F82-6445-2FDE-CFD3-D2777F53C801}"/>
          </ac:spMkLst>
        </pc:spChg>
        <pc:spChg chg="mod">
          <ac:chgData name="Harry Aujla" userId="8291b1ead4bee913" providerId="LiveId" clId="{8B817343-A1EB-445E-9136-48CAB554EE32}" dt="2024-03-04T10:16:53.660" v="5334" actId="207"/>
          <ac:spMkLst>
            <pc:docMk/>
            <pc:sldMk cId="3179553630" sldId="346"/>
            <ac:spMk id="36" creationId="{B0E4F90A-7D19-71D8-A185-A5FC72F380AF}"/>
          </ac:spMkLst>
        </pc:spChg>
        <pc:spChg chg="mod">
          <ac:chgData name="Harry Aujla" userId="8291b1ead4bee913" providerId="LiveId" clId="{8B817343-A1EB-445E-9136-48CAB554EE32}" dt="2024-03-04T10:16:53.660" v="5334" actId="207"/>
          <ac:spMkLst>
            <pc:docMk/>
            <pc:sldMk cId="3179553630" sldId="346"/>
            <ac:spMk id="37" creationId="{7C729B7E-4002-B268-69E2-0CC46584C88E}"/>
          </ac:spMkLst>
        </pc:spChg>
        <pc:spChg chg="mod">
          <ac:chgData name="Harry Aujla" userId="8291b1ead4bee913" providerId="LiveId" clId="{8B817343-A1EB-445E-9136-48CAB554EE32}" dt="2024-03-04T10:16:53.660" v="5334" actId="207"/>
          <ac:spMkLst>
            <pc:docMk/>
            <pc:sldMk cId="3179553630" sldId="346"/>
            <ac:spMk id="38" creationId="{D5A8AA13-51A9-C877-2974-C97B120B39F1}"/>
          </ac:spMkLst>
        </pc:spChg>
        <pc:spChg chg="mod">
          <ac:chgData name="Harry Aujla" userId="8291b1ead4bee913" providerId="LiveId" clId="{8B817343-A1EB-445E-9136-48CAB554EE32}" dt="2024-03-04T10:16:53.660" v="5334" actId="207"/>
          <ac:spMkLst>
            <pc:docMk/>
            <pc:sldMk cId="3179553630" sldId="346"/>
            <ac:spMk id="39" creationId="{1A3BDF66-FB77-6C10-0205-9EA76BC6B304}"/>
          </ac:spMkLst>
        </pc:spChg>
        <pc:spChg chg="mod">
          <ac:chgData name="Harry Aujla" userId="8291b1ead4bee913" providerId="LiveId" clId="{8B817343-A1EB-445E-9136-48CAB554EE32}" dt="2024-03-04T10:16:53.660" v="5334" actId="207"/>
          <ac:spMkLst>
            <pc:docMk/>
            <pc:sldMk cId="3179553630" sldId="346"/>
            <ac:spMk id="40" creationId="{A5DC84C9-DE8E-0205-2628-17B4BDA78816}"/>
          </ac:spMkLst>
        </pc:spChg>
        <pc:spChg chg="mod">
          <ac:chgData name="Harry Aujla" userId="8291b1ead4bee913" providerId="LiveId" clId="{8B817343-A1EB-445E-9136-48CAB554EE32}" dt="2024-03-04T10:16:53.660" v="5334" actId="207"/>
          <ac:spMkLst>
            <pc:docMk/>
            <pc:sldMk cId="3179553630" sldId="346"/>
            <ac:spMk id="41" creationId="{69093010-F604-61EC-B38D-4E6222FA11DD}"/>
          </ac:spMkLst>
        </pc:spChg>
        <pc:spChg chg="mod">
          <ac:chgData name="Harry Aujla" userId="8291b1ead4bee913" providerId="LiveId" clId="{8B817343-A1EB-445E-9136-48CAB554EE32}" dt="2024-03-04T10:16:53.660" v="5334" actId="207"/>
          <ac:spMkLst>
            <pc:docMk/>
            <pc:sldMk cId="3179553630" sldId="346"/>
            <ac:spMk id="42" creationId="{1F3EF63C-937D-2D9A-AFE0-9EBDFD034458}"/>
          </ac:spMkLst>
        </pc:spChg>
        <pc:spChg chg="mod">
          <ac:chgData name="Harry Aujla" userId="8291b1ead4bee913" providerId="LiveId" clId="{8B817343-A1EB-445E-9136-48CAB554EE32}" dt="2024-03-04T10:16:53.660" v="5334" actId="207"/>
          <ac:spMkLst>
            <pc:docMk/>
            <pc:sldMk cId="3179553630" sldId="346"/>
            <ac:spMk id="43" creationId="{3AC46919-601E-45EF-FD98-88DD49664DA5}"/>
          </ac:spMkLst>
        </pc:spChg>
        <pc:spChg chg="mod">
          <ac:chgData name="Harry Aujla" userId="8291b1ead4bee913" providerId="LiveId" clId="{8B817343-A1EB-445E-9136-48CAB554EE32}" dt="2024-03-04T10:16:53.660" v="5334" actId="207"/>
          <ac:spMkLst>
            <pc:docMk/>
            <pc:sldMk cId="3179553630" sldId="346"/>
            <ac:spMk id="44" creationId="{282BBA18-7B47-8E48-7186-A915C003D65D}"/>
          </ac:spMkLst>
        </pc:spChg>
        <pc:spChg chg="mod">
          <ac:chgData name="Harry Aujla" userId="8291b1ead4bee913" providerId="LiveId" clId="{8B817343-A1EB-445E-9136-48CAB554EE32}" dt="2024-03-04T10:16:53.660" v="5334" actId="207"/>
          <ac:spMkLst>
            <pc:docMk/>
            <pc:sldMk cId="3179553630" sldId="346"/>
            <ac:spMk id="45" creationId="{DDBEB1AE-A716-CB87-46B3-65AD137D4643}"/>
          </ac:spMkLst>
        </pc:spChg>
        <pc:spChg chg="mod">
          <ac:chgData name="Harry Aujla" userId="8291b1ead4bee913" providerId="LiveId" clId="{8B817343-A1EB-445E-9136-48CAB554EE32}" dt="2024-03-04T10:16:53.660" v="5334" actId="207"/>
          <ac:spMkLst>
            <pc:docMk/>
            <pc:sldMk cId="3179553630" sldId="346"/>
            <ac:spMk id="46" creationId="{86BA4174-4D6B-F0E3-4034-FE6751416743}"/>
          </ac:spMkLst>
        </pc:spChg>
        <pc:spChg chg="mod">
          <ac:chgData name="Harry Aujla" userId="8291b1ead4bee913" providerId="LiveId" clId="{8B817343-A1EB-445E-9136-48CAB554EE32}" dt="2024-03-04T10:16:53.660" v="5334" actId="207"/>
          <ac:spMkLst>
            <pc:docMk/>
            <pc:sldMk cId="3179553630" sldId="346"/>
            <ac:spMk id="47" creationId="{23978AC7-B5BD-30B8-BEEA-BE266676DD00}"/>
          </ac:spMkLst>
        </pc:spChg>
        <pc:spChg chg="mod">
          <ac:chgData name="Harry Aujla" userId="8291b1ead4bee913" providerId="LiveId" clId="{8B817343-A1EB-445E-9136-48CAB554EE32}" dt="2024-03-04T10:16:53.660" v="5334" actId="207"/>
          <ac:spMkLst>
            <pc:docMk/>
            <pc:sldMk cId="3179553630" sldId="346"/>
            <ac:spMk id="48" creationId="{9CAD14F0-B7E0-A427-0653-D28B93785BA4}"/>
          </ac:spMkLst>
        </pc:spChg>
        <pc:spChg chg="mod">
          <ac:chgData name="Harry Aujla" userId="8291b1ead4bee913" providerId="LiveId" clId="{8B817343-A1EB-445E-9136-48CAB554EE32}" dt="2024-03-04T10:16:53.660" v="5334" actId="207"/>
          <ac:spMkLst>
            <pc:docMk/>
            <pc:sldMk cId="3179553630" sldId="346"/>
            <ac:spMk id="49" creationId="{357B725A-D23F-E919-66D2-8405D5B270E1}"/>
          </ac:spMkLst>
        </pc:spChg>
        <pc:spChg chg="mod">
          <ac:chgData name="Harry Aujla" userId="8291b1ead4bee913" providerId="LiveId" clId="{8B817343-A1EB-445E-9136-48CAB554EE32}" dt="2024-03-04T10:16:53.660" v="5334" actId="207"/>
          <ac:spMkLst>
            <pc:docMk/>
            <pc:sldMk cId="3179553630" sldId="346"/>
            <ac:spMk id="50" creationId="{444E0717-A052-439E-B895-96C3B22DA500}"/>
          </ac:spMkLst>
        </pc:spChg>
        <pc:spChg chg="mod">
          <ac:chgData name="Harry Aujla" userId="8291b1ead4bee913" providerId="LiveId" clId="{8B817343-A1EB-445E-9136-48CAB554EE32}" dt="2024-03-04T10:16:53.660" v="5334" actId="207"/>
          <ac:spMkLst>
            <pc:docMk/>
            <pc:sldMk cId="3179553630" sldId="346"/>
            <ac:spMk id="51" creationId="{01E8A195-B196-1D0F-9C36-8120F785C592}"/>
          </ac:spMkLst>
        </pc:spChg>
        <pc:spChg chg="mod">
          <ac:chgData name="Harry Aujla" userId="8291b1ead4bee913" providerId="LiveId" clId="{8B817343-A1EB-445E-9136-48CAB554EE32}" dt="2024-03-04T10:16:53.660" v="5334" actId="207"/>
          <ac:spMkLst>
            <pc:docMk/>
            <pc:sldMk cId="3179553630" sldId="346"/>
            <ac:spMk id="52" creationId="{8581399C-1E7E-E2CB-B9A7-6DBF7A95BEB1}"/>
          </ac:spMkLst>
        </pc:spChg>
        <pc:spChg chg="mod">
          <ac:chgData name="Harry Aujla" userId="8291b1ead4bee913" providerId="LiveId" clId="{8B817343-A1EB-445E-9136-48CAB554EE32}" dt="2024-03-04T10:16:53.660" v="5334" actId="207"/>
          <ac:spMkLst>
            <pc:docMk/>
            <pc:sldMk cId="3179553630" sldId="346"/>
            <ac:spMk id="53" creationId="{B6268E9F-BB91-6F32-D147-927F3DBD3686}"/>
          </ac:spMkLst>
        </pc:spChg>
        <pc:spChg chg="mod">
          <ac:chgData name="Harry Aujla" userId="8291b1ead4bee913" providerId="LiveId" clId="{8B817343-A1EB-445E-9136-48CAB554EE32}" dt="2024-03-04T10:16:53.660" v="5334" actId="207"/>
          <ac:spMkLst>
            <pc:docMk/>
            <pc:sldMk cId="3179553630" sldId="346"/>
            <ac:spMk id="54" creationId="{A138B4A3-5088-2485-4935-FD8FC160087C}"/>
          </ac:spMkLst>
        </pc:spChg>
        <pc:spChg chg="mod">
          <ac:chgData name="Harry Aujla" userId="8291b1ead4bee913" providerId="LiveId" clId="{8B817343-A1EB-445E-9136-48CAB554EE32}" dt="2024-03-04T10:16:53.660" v="5334" actId="207"/>
          <ac:spMkLst>
            <pc:docMk/>
            <pc:sldMk cId="3179553630" sldId="346"/>
            <ac:spMk id="55" creationId="{C493BE79-E47B-3132-49B7-B4A974C7F859}"/>
          </ac:spMkLst>
        </pc:spChg>
        <pc:spChg chg="mod">
          <ac:chgData name="Harry Aujla" userId="8291b1ead4bee913" providerId="LiveId" clId="{8B817343-A1EB-445E-9136-48CAB554EE32}" dt="2024-03-04T10:16:53.660" v="5334" actId="207"/>
          <ac:spMkLst>
            <pc:docMk/>
            <pc:sldMk cId="3179553630" sldId="346"/>
            <ac:spMk id="56" creationId="{3F9909B4-0109-941A-EF73-E3D05DD6C14D}"/>
          </ac:spMkLst>
        </pc:spChg>
        <pc:spChg chg="mod">
          <ac:chgData name="Harry Aujla" userId="8291b1ead4bee913" providerId="LiveId" clId="{8B817343-A1EB-445E-9136-48CAB554EE32}" dt="2024-03-04T10:16:53.660" v="5334" actId="207"/>
          <ac:spMkLst>
            <pc:docMk/>
            <pc:sldMk cId="3179553630" sldId="346"/>
            <ac:spMk id="57" creationId="{8505573E-D457-1A82-8FC1-2640B68F2BE1}"/>
          </ac:spMkLst>
        </pc:spChg>
        <pc:spChg chg="mod">
          <ac:chgData name="Harry Aujla" userId="8291b1ead4bee913" providerId="LiveId" clId="{8B817343-A1EB-445E-9136-48CAB554EE32}" dt="2024-03-04T10:16:53.660" v="5334" actId="207"/>
          <ac:spMkLst>
            <pc:docMk/>
            <pc:sldMk cId="3179553630" sldId="346"/>
            <ac:spMk id="58" creationId="{6994568C-74D2-E0E5-01AD-CB1BA7C3B181}"/>
          </ac:spMkLst>
        </pc:spChg>
        <pc:spChg chg="mod">
          <ac:chgData name="Harry Aujla" userId="8291b1ead4bee913" providerId="LiveId" clId="{8B817343-A1EB-445E-9136-48CAB554EE32}" dt="2024-03-04T10:16:53.660" v="5334" actId="207"/>
          <ac:spMkLst>
            <pc:docMk/>
            <pc:sldMk cId="3179553630" sldId="346"/>
            <ac:spMk id="59" creationId="{D2AED2EA-2AAE-2C73-68FE-4CBEABE2AF37}"/>
          </ac:spMkLst>
        </pc:spChg>
        <pc:spChg chg="mod">
          <ac:chgData name="Harry Aujla" userId="8291b1ead4bee913" providerId="LiveId" clId="{8B817343-A1EB-445E-9136-48CAB554EE32}" dt="2024-03-04T10:16:53.660" v="5334" actId="207"/>
          <ac:spMkLst>
            <pc:docMk/>
            <pc:sldMk cId="3179553630" sldId="346"/>
            <ac:spMk id="60" creationId="{CB8695C5-0E60-6AB0-8074-A57B08C5F510}"/>
          </ac:spMkLst>
        </pc:spChg>
        <pc:spChg chg="mod">
          <ac:chgData name="Harry Aujla" userId="8291b1ead4bee913" providerId="LiveId" clId="{8B817343-A1EB-445E-9136-48CAB554EE32}" dt="2024-03-04T10:16:53.660" v="5334" actId="207"/>
          <ac:spMkLst>
            <pc:docMk/>
            <pc:sldMk cId="3179553630" sldId="346"/>
            <ac:spMk id="61" creationId="{2581DB42-B798-6947-C1A7-B2FD18D9C125}"/>
          </ac:spMkLst>
        </pc:spChg>
        <pc:spChg chg="mod">
          <ac:chgData name="Harry Aujla" userId="8291b1ead4bee913" providerId="LiveId" clId="{8B817343-A1EB-445E-9136-48CAB554EE32}" dt="2024-03-04T10:16:53.660" v="5334" actId="207"/>
          <ac:spMkLst>
            <pc:docMk/>
            <pc:sldMk cId="3179553630" sldId="346"/>
            <ac:spMk id="62" creationId="{1381B0B9-F853-6A63-7DF9-1DA9E59EB6A7}"/>
          </ac:spMkLst>
        </pc:spChg>
        <pc:spChg chg="mod">
          <ac:chgData name="Harry Aujla" userId="8291b1ead4bee913" providerId="LiveId" clId="{8B817343-A1EB-445E-9136-48CAB554EE32}" dt="2024-03-04T10:16:53.660" v="5334" actId="207"/>
          <ac:spMkLst>
            <pc:docMk/>
            <pc:sldMk cId="3179553630" sldId="346"/>
            <ac:spMk id="63" creationId="{D9567FA2-DE0F-2A40-4CC1-7722FF870A7D}"/>
          </ac:spMkLst>
        </pc:spChg>
        <pc:spChg chg="mod">
          <ac:chgData name="Harry Aujla" userId="8291b1ead4bee913" providerId="LiveId" clId="{8B817343-A1EB-445E-9136-48CAB554EE32}" dt="2024-03-04T10:16:53.660" v="5334" actId="207"/>
          <ac:spMkLst>
            <pc:docMk/>
            <pc:sldMk cId="3179553630" sldId="346"/>
            <ac:spMk id="64" creationId="{55BB1F10-1861-011D-0C1B-CDBD60D6BD06}"/>
          </ac:spMkLst>
        </pc:spChg>
        <pc:spChg chg="mod">
          <ac:chgData name="Harry Aujla" userId="8291b1ead4bee913" providerId="LiveId" clId="{8B817343-A1EB-445E-9136-48CAB554EE32}" dt="2024-03-04T10:16:53.660" v="5334" actId="207"/>
          <ac:spMkLst>
            <pc:docMk/>
            <pc:sldMk cId="3179553630" sldId="346"/>
            <ac:spMk id="65" creationId="{38D3F55C-7C9D-95A5-3465-CBDEC0393B17}"/>
          </ac:spMkLst>
        </pc:spChg>
        <pc:spChg chg="mod">
          <ac:chgData name="Harry Aujla" userId="8291b1ead4bee913" providerId="LiveId" clId="{8B817343-A1EB-445E-9136-48CAB554EE32}" dt="2024-03-04T10:16:53.660" v="5334" actId="207"/>
          <ac:spMkLst>
            <pc:docMk/>
            <pc:sldMk cId="3179553630" sldId="346"/>
            <ac:spMk id="66" creationId="{950E6270-A7C3-D21C-5F36-87CF19393C6E}"/>
          </ac:spMkLst>
        </pc:spChg>
        <pc:spChg chg="mod">
          <ac:chgData name="Harry Aujla" userId="8291b1ead4bee913" providerId="LiveId" clId="{8B817343-A1EB-445E-9136-48CAB554EE32}" dt="2024-03-04T10:16:53.660" v="5334" actId="207"/>
          <ac:spMkLst>
            <pc:docMk/>
            <pc:sldMk cId="3179553630" sldId="346"/>
            <ac:spMk id="67" creationId="{1BF6713F-F56B-3B04-084B-75A580F50538}"/>
          </ac:spMkLst>
        </pc:spChg>
        <pc:spChg chg="mod">
          <ac:chgData name="Harry Aujla" userId="8291b1ead4bee913" providerId="LiveId" clId="{8B817343-A1EB-445E-9136-48CAB554EE32}" dt="2024-03-04T10:16:53.660" v="5334" actId="207"/>
          <ac:spMkLst>
            <pc:docMk/>
            <pc:sldMk cId="3179553630" sldId="346"/>
            <ac:spMk id="68" creationId="{A497BA32-3A07-849B-8BB7-750B3EE81B64}"/>
          </ac:spMkLst>
        </pc:spChg>
        <pc:spChg chg="mod">
          <ac:chgData name="Harry Aujla" userId="8291b1ead4bee913" providerId="LiveId" clId="{8B817343-A1EB-445E-9136-48CAB554EE32}" dt="2024-03-04T10:16:53.660" v="5334" actId="207"/>
          <ac:spMkLst>
            <pc:docMk/>
            <pc:sldMk cId="3179553630" sldId="346"/>
            <ac:spMk id="69" creationId="{D7FF2B8E-0970-0A33-76C1-D58B8E2347F9}"/>
          </ac:spMkLst>
        </pc:spChg>
        <pc:spChg chg="mod">
          <ac:chgData name="Harry Aujla" userId="8291b1ead4bee913" providerId="LiveId" clId="{8B817343-A1EB-445E-9136-48CAB554EE32}" dt="2024-03-04T10:16:53.660" v="5334" actId="207"/>
          <ac:spMkLst>
            <pc:docMk/>
            <pc:sldMk cId="3179553630" sldId="346"/>
            <ac:spMk id="70" creationId="{DCB7E962-1E9D-AC25-C4B6-4D20C5A16E19}"/>
          </ac:spMkLst>
        </pc:spChg>
        <pc:spChg chg="mod">
          <ac:chgData name="Harry Aujla" userId="8291b1ead4bee913" providerId="LiveId" clId="{8B817343-A1EB-445E-9136-48CAB554EE32}" dt="2024-03-04T10:16:53.660" v="5334" actId="207"/>
          <ac:spMkLst>
            <pc:docMk/>
            <pc:sldMk cId="3179553630" sldId="346"/>
            <ac:spMk id="71" creationId="{3AAA27D0-3BB5-1A62-E07C-4556407A8C93}"/>
          </ac:spMkLst>
        </pc:spChg>
        <pc:spChg chg="mod">
          <ac:chgData name="Harry Aujla" userId="8291b1ead4bee913" providerId="LiveId" clId="{8B817343-A1EB-445E-9136-48CAB554EE32}" dt="2024-03-04T10:16:53.660" v="5334" actId="207"/>
          <ac:spMkLst>
            <pc:docMk/>
            <pc:sldMk cId="3179553630" sldId="346"/>
            <ac:spMk id="72" creationId="{E4C56798-467E-8C5D-55DD-7E2D9F067669}"/>
          </ac:spMkLst>
        </pc:spChg>
        <pc:spChg chg="mod">
          <ac:chgData name="Harry Aujla" userId="8291b1ead4bee913" providerId="LiveId" clId="{8B817343-A1EB-445E-9136-48CAB554EE32}" dt="2024-03-04T10:16:53.660" v="5334" actId="207"/>
          <ac:spMkLst>
            <pc:docMk/>
            <pc:sldMk cId="3179553630" sldId="346"/>
            <ac:spMk id="73" creationId="{39EC9830-DDBC-6113-20C9-8D6EBBDE6EF9}"/>
          </ac:spMkLst>
        </pc:spChg>
        <pc:spChg chg="mod">
          <ac:chgData name="Harry Aujla" userId="8291b1ead4bee913" providerId="LiveId" clId="{8B817343-A1EB-445E-9136-48CAB554EE32}" dt="2024-03-04T10:16:53.660" v="5334" actId="207"/>
          <ac:spMkLst>
            <pc:docMk/>
            <pc:sldMk cId="3179553630" sldId="346"/>
            <ac:spMk id="74" creationId="{7A2C499E-8E7E-88C9-EAD2-6555E1D98104}"/>
          </ac:spMkLst>
        </pc:spChg>
        <pc:spChg chg="mod">
          <ac:chgData name="Harry Aujla" userId="8291b1ead4bee913" providerId="LiveId" clId="{8B817343-A1EB-445E-9136-48CAB554EE32}" dt="2024-03-04T10:16:53.660" v="5334" actId="207"/>
          <ac:spMkLst>
            <pc:docMk/>
            <pc:sldMk cId="3179553630" sldId="346"/>
            <ac:spMk id="75" creationId="{10025E83-8927-8690-5C87-B110B74137D9}"/>
          </ac:spMkLst>
        </pc:spChg>
        <pc:spChg chg="mod">
          <ac:chgData name="Harry Aujla" userId="8291b1ead4bee913" providerId="LiveId" clId="{8B817343-A1EB-445E-9136-48CAB554EE32}" dt="2024-03-04T10:16:53.660" v="5334" actId="207"/>
          <ac:spMkLst>
            <pc:docMk/>
            <pc:sldMk cId="3179553630" sldId="346"/>
            <ac:spMk id="76" creationId="{2F51BC37-7B81-0B6D-8D3D-BBD558B7DD94}"/>
          </ac:spMkLst>
        </pc:spChg>
        <pc:spChg chg="mod">
          <ac:chgData name="Harry Aujla" userId="8291b1ead4bee913" providerId="LiveId" clId="{8B817343-A1EB-445E-9136-48CAB554EE32}" dt="2024-03-04T10:16:53.660" v="5334" actId="207"/>
          <ac:spMkLst>
            <pc:docMk/>
            <pc:sldMk cId="3179553630" sldId="346"/>
            <ac:spMk id="77" creationId="{6FA53895-D2F9-9E04-CB3D-91E72FDA99E8}"/>
          </ac:spMkLst>
        </pc:spChg>
        <pc:spChg chg="mod">
          <ac:chgData name="Harry Aujla" userId="8291b1ead4bee913" providerId="LiveId" clId="{8B817343-A1EB-445E-9136-48CAB554EE32}" dt="2024-03-04T10:16:53.660" v="5334" actId="207"/>
          <ac:spMkLst>
            <pc:docMk/>
            <pc:sldMk cId="3179553630" sldId="346"/>
            <ac:spMk id="78" creationId="{AF8C7EA7-033E-D9A1-5BA9-58EA34192F78}"/>
          </ac:spMkLst>
        </pc:spChg>
        <pc:spChg chg="mod">
          <ac:chgData name="Harry Aujla" userId="8291b1ead4bee913" providerId="LiveId" clId="{8B817343-A1EB-445E-9136-48CAB554EE32}" dt="2024-03-04T10:16:53.660" v="5334" actId="207"/>
          <ac:spMkLst>
            <pc:docMk/>
            <pc:sldMk cId="3179553630" sldId="346"/>
            <ac:spMk id="79" creationId="{CC7977E9-076A-B153-517F-2251B35B1655}"/>
          </ac:spMkLst>
        </pc:spChg>
        <pc:spChg chg="mod">
          <ac:chgData name="Harry Aujla" userId="8291b1ead4bee913" providerId="LiveId" clId="{8B817343-A1EB-445E-9136-48CAB554EE32}" dt="2024-03-04T10:16:53.660" v="5334" actId="207"/>
          <ac:spMkLst>
            <pc:docMk/>
            <pc:sldMk cId="3179553630" sldId="346"/>
            <ac:spMk id="80" creationId="{D39213B1-3B21-EB2F-C332-0D698D8492C3}"/>
          </ac:spMkLst>
        </pc:spChg>
        <pc:spChg chg="mod">
          <ac:chgData name="Harry Aujla" userId="8291b1ead4bee913" providerId="LiveId" clId="{8B817343-A1EB-445E-9136-48CAB554EE32}" dt="2024-03-04T10:16:53.660" v="5334" actId="207"/>
          <ac:spMkLst>
            <pc:docMk/>
            <pc:sldMk cId="3179553630" sldId="346"/>
            <ac:spMk id="81" creationId="{CC14E4DF-7F77-92A5-72A5-A9E718E310CD}"/>
          </ac:spMkLst>
        </pc:spChg>
        <pc:spChg chg="mod">
          <ac:chgData name="Harry Aujla" userId="8291b1ead4bee913" providerId="LiveId" clId="{8B817343-A1EB-445E-9136-48CAB554EE32}" dt="2024-03-04T10:16:53.660" v="5334" actId="207"/>
          <ac:spMkLst>
            <pc:docMk/>
            <pc:sldMk cId="3179553630" sldId="346"/>
            <ac:spMk id="82" creationId="{8CC2AFC3-2E30-0241-0299-132BB37542F0}"/>
          </ac:spMkLst>
        </pc:spChg>
        <pc:spChg chg="mod">
          <ac:chgData name="Harry Aujla" userId="8291b1ead4bee913" providerId="LiveId" clId="{8B817343-A1EB-445E-9136-48CAB554EE32}" dt="2024-03-04T10:16:53.660" v="5334" actId="207"/>
          <ac:spMkLst>
            <pc:docMk/>
            <pc:sldMk cId="3179553630" sldId="346"/>
            <ac:spMk id="83" creationId="{DD1CE9B6-C11E-4300-6A36-0BD673A89FA8}"/>
          </ac:spMkLst>
        </pc:spChg>
        <pc:spChg chg="mod">
          <ac:chgData name="Harry Aujla" userId="8291b1ead4bee913" providerId="LiveId" clId="{8B817343-A1EB-445E-9136-48CAB554EE32}" dt="2024-03-04T10:16:53.660" v="5334" actId="207"/>
          <ac:spMkLst>
            <pc:docMk/>
            <pc:sldMk cId="3179553630" sldId="346"/>
            <ac:spMk id="84" creationId="{50BF7EAD-F628-2962-BA9C-12E13A34EA1B}"/>
          </ac:spMkLst>
        </pc:spChg>
        <pc:spChg chg="mod">
          <ac:chgData name="Harry Aujla" userId="8291b1ead4bee913" providerId="LiveId" clId="{8B817343-A1EB-445E-9136-48CAB554EE32}" dt="2024-03-04T10:16:53.660" v="5334" actId="207"/>
          <ac:spMkLst>
            <pc:docMk/>
            <pc:sldMk cId="3179553630" sldId="346"/>
            <ac:spMk id="85" creationId="{8FD3EDF5-8FE0-1984-7F26-54FA8F653758}"/>
          </ac:spMkLst>
        </pc:spChg>
        <pc:spChg chg="mod">
          <ac:chgData name="Harry Aujla" userId="8291b1ead4bee913" providerId="LiveId" clId="{8B817343-A1EB-445E-9136-48CAB554EE32}" dt="2024-03-04T10:16:53.660" v="5334" actId="207"/>
          <ac:spMkLst>
            <pc:docMk/>
            <pc:sldMk cId="3179553630" sldId="346"/>
            <ac:spMk id="86" creationId="{D2B892E0-67BE-09C2-542A-A922265D5975}"/>
          </ac:spMkLst>
        </pc:spChg>
        <pc:spChg chg="mod">
          <ac:chgData name="Harry Aujla" userId="8291b1ead4bee913" providerId="LiveId" clId="{8B817343-A1EB-445E-9136-48CAB554EE32}" dt="2024-03-04T10:16:53.660" v="5334" actId="207"/>
          <ac:spMkLst>
            <pc:docMk/>
            <pc:sldMk cId="3179553630" sldId="346"/>
            <ac:spMk id="87" creationId="{F719849F-0C43-8D52-544B-E2FA0E969528}"/>
          </ac:spMkLst>
        </pc:spChg>
        <pc:spChg chg="mod">
          <ac:chgData name="Harry Aujla" userId="8291b1ead4bee913" providerId="LiveId" clId="{8B817343-A1EB-445E-9136-48CAB554EE32}" dt="2024-03-04T10:16:53.660" v="5334" actId="207"/>
          <ac:spMkLst>
            <pc:docMk/>
            <pc:sldMk cId="3179553630" sldId="346"/>
            <ac:spMk id="88" creationId="{288B6000-4EB5-91BF-A66F-93139ED04125}"/>
          </ac:spMkLst>
        </pc:spChg>
        <pc:spChg chg="mod">
          <ac:chgData name="Harry Aujla" userId="8291b1ead4bee913" providerId="LiveId" clId="{8B817343-A1EB-445E-9136-48CAB554EE32}" dt="2024-03-04T10:16:53.660" v="5334" actId="207"/>
          <ac:spMkLst>
            <pc:docMk/>
            <pc:sldMk cId="3179553630" sldId="346"/>
            <ac:spMk id="89" creationId="{7DFCE538-AFA9-96F3-9F24-5E8A581CCAA3}"/>
          </ac:spMkLst>
        </pc:spChg>
        <pc:spChg chg="mod">
          <ac:chgData name="Harry Aujla" userId="8291b1ead4bee913" providerId="LiveId" clId="{8B817343-A1EB-445E-9136-48CAB554EE32}" dt="2024-03-04T10:16:53.660" v="5334" actId="207"/>
          <ac:spMkLst>
            <pc:docMk/>
            <pc:sldMk cId="3179553630" sldId="346"/>
            <ac:spMk id="90" creationId="{8FDB3FA9-B370-62AD-93FE-00C9734D9677}"/>
          </ac:spMkLst>
        </pc:spChg>
        <pc:spChg chg="mod">
          <ac:chgData name="Harry Aujla" userId="8291b1ead4bee913" providerId="LiveId" clId="{8B817343-A1EB-445E-9136-48CAB554EE32}" dt="2024-03-04T10:16:53.660" v="5334" actId="207"/>
          <ac:spMkLst>
            <pc:docMk/>
            <pc:sldMk cId="3179553630" sldId="346"/>
            <ac:spMk id="91" creationId="{26A167FB-0134-2192-7830-22D6CF2444F3}"/>
          </ac:spMkLst>
        </pc:spChg>
        <pc:spChg chg="mod">
          <ac:chgData name="Harry Aujla" userId="8291b1ead4bee913" providerId="LiveId" clId="{8B817343-A1EB-445E-9136-48CAB554EE32}" dt="2024-03-04T10:16:53.660" v="5334" actId="207"/>
          <ac:spMkLst>
            <pc:docMk/>
            <pc:sldMk cId="3179553630" sldId="346"/>
            <ac:spMk id="92" creationId="{AA9C38F9-A09A-88A2-462B-6B3439A92448}"/>
          </ac:spMkLst>
        </pc:spChg>
        <pc:spChg chg="mod">
          <ac:chgData name="Harry Aujla" userId="8291b1ead4bee913" providerId="LiveId" clId="{8B817343-A1EB-445E-9136-48CAB554EE32}" dt="2024-03-04T10:16:53.660" v="5334" actId="207"/>
          <ac:spMkLst>
            <pc:docMk/>
            <pc:sldMk cId="3179553630" sldId="346"/>
            <ac:spMk id="93" creationId="{A8102131-CBDE-EE83-27A6-A7A6CF84D35C}"/>
          </ac:spMkLst>
        </pc:spChg>
        <pc:spChg chg="mod">
          <ac:chgData name="Harry Aujla" userId="8291b1ead4bee913" providerId="LiveId" clId="{8B817343-A1EB-445E-9136-48CAB554EE32}" dt="2024-03-04T10:16:53.660" v="5334" actId="207"/>
          <ac:spMkLst>
            <pc:docMk/>
            <pc:sldMk cId="3179553630" sldId="346"/>
            <ac:spMk id="94" creationId="{AB02877B-1CEB-63DE-0D3A-47602B026E4E}"/>
          </ac:spMkLst>
        </pc:spChg>
        <pc:spChg chg="mod">
          <ac:chgData name="Harry Aujla" userId="8291b1ead4bee913" providerId="LiveId" clId="{8B817343-A1EB-445E-9136-48CAB554EE32}" dt="2024-03-04T10:16:53.660" v="5334" actId="207"/>
          <ac:spMkLst>
            <pc:docMk/>
            <pc:sldMk cId="3179553630" sldId="346"/>
            <ac:spMk id="95" creationId="{76003808-1673-E66D-5039-A5959D15774D}"/>
          </ac:spMkLst>
        </pc:spChg>
        <pc:spChg chg="mod">
          <ac:chgData name="Harry Aujla" userId="8291b1ead4bee913" providerId="LiveId" clId="{8B817343-A1EB-445E-9136-48CAB554EE32}" dt="2024-03-04T10:16:53.660" v="5334" actId="207"/>
          <ac:spMkLst>
            <pc:docMk/>
            <pc:sldMk cId="3179553630" sldId="346"/>
            <ac:spMk id="96" creationId="{6CCF21F3-6B3A-08C9-311E-CA761686DF6E}"/>
          </ac:spMkLst>
        </pc:spChg>
        <pc:spChg chg="mod">
          <ac:chgData name="Harry Aujla" userId="8291b1ead4bee913" providerId="LiveId" clId="{8B817343-A1EB-445E-9136-48CAB554EE32}" dt="2024-03-04T10:16:53.660" v="5334" actId="207"/>
          <ac:spMkLst>
            <pc:docMk/>
            <pc:sldMk cId="3179553630" sldId="346"/>
            <ac:spMk id="97" creationId="{0D12DAA8-A337-D627-7C6A-F50EE862AEEB}"/>
          </ac:spMkLst>
        </pc:spChg>
        <pc:spChg chg="mod">
          <ac:chgData name="Harry Aujla" userId="8291b1ead4bee913" providerId="LiveId" clId="{8B817343-A1EB-445E-9136-48CAB554EE32}" dt="2024-03-04T10:16:53.660" v="5334" actId="207"/>
          <ac:spMkLst>
            <pc:docMk/>
            <pc:sldMk cId="3179553630" sldId="346"/>
            <ac:spMk id="98" creationId="{77DDFD42-9B84-E2EA-F33F-220D0F09D21F}"/>
          </ac:spMkLst>
        </pc:spChg>
        <pc:spChg chg="mod">
          <ac:chgData name="Harry Aujla" userId="8291b1ead4bee913" providerId="LiveId" clId="{8B817343-A1EB-445E-9136-48CAB554EE32}" dt="2024-03-04T10:16:53.660" v="5334" actId="207"/>
          <ac:spMkLst>
            <pc:docMk/>
            <pc:sldMk cId="3179553630" sldId="346"/>
            <ac:spMk id="99" creationId="{A7A00349-2C12-C86C-D455-3AAD0CC63A28}"/>
          </ac:spMkLst>
        </pc:spChg>
        <pc:spChg chg="mod">
          <ac:chgData name="Harry Aujla" userId="8291b1ead4bee913" providerId="LiveId" clId="{8B817343-A1EB-445E-9136-48CAB554EE32}" dt="2024-03-04T10:16:53.660" v="5334" actId="207"/>
          <ac:spMkLst>
            <pc:docMk/>
            <pc:sldMk cId="3179553630" sldId="346"/>
            <ac:spMk id="100" creationId="{7F98A83C-C6D4-5C03-A34A-37043A24CEF0}"/>
          </ac:spMkLst>
        </pc:spChg>
        <pc:spChg chg="mod">
          <ac:chgData name="Harry Aujla" userId="8291b1ead4bee913" providerId="LiveId" clId="{8B817343-A1EB-445E-9136-48CAB554EE32}" dt="2024-03-04T10:16:53.660" v="5334" actId="207"/>
          <ac:spMkLst>
            <pc:docMk/>
            <pc:sldMk cId="3179553630" sldId="346"/>
            <ac:spMk id="101" creationId="{6F3D0818-3BAD-9FF5-30BF-E00B72D51513}"/>
          </ac:spMkLst>
        </pc:spChg>
        <pc:spChg chg="mod">
          <ac:chgData name="Harry Aujla" userId="8291b1ead4bee913" providerId="LiveId" clId="{8B817343-A1EB-445E-9136-48CAB554EE32}" dt="2024-03-04T10:16:53.660" v="5334" actId="207"/>
          <ac:spMkLst>
            <pc:docMk/>
            <pc:sldMk cId="3179553630" sldId="346"/>
            <ac:spMk id="102" creationId="{107C0F34-2B0B-4CB6-E021-C4515F0E6B73}"/>
          </ac:spMkLst>
        </pc:spChg>
        <pc:spChg chg="mod">
          <ac:chgData name="Harry Aujla" userId="8291b1ead4bee913" providerId="LiveId" clId="{8B817343-A1EB-445E-9136-48CAB554EE32}" dt="2024-03-04T10:16:53.660" v="5334" actId="207"/>
          <ac:spMkLst>
            <pc:docMk/>
            <pc:sldMk cId="3179553630" sldId="346"/>
            <ac:spMk id="103" creationId="{E41E882C-7447-28CC-B244-C38BCF400E08}"/>
          </ac:spMkLst>
        </pc:spChg>
        <pc:spChg chg="mod">
          <ac:chgData name="Harry Aujla" userId="8291b1ead4bee913" providerId="LiveId" clId="{8B817343-A1EB-445E-9136-48CAB554EE32}" dt="2024-03-04T10:16:53.660" v="5334" actId="207"/>
          <ac:spMkLst>
            <pc:docMk/>
            <pc:sldMk cId="3179553630" sldId="346"/>
            <ac:spMk id="104" creationId="{82AE90DE-14B4-63FE-140D-741C1B860436}"/>
          </ac:spMkLst>
        </pc:spChg>
        <pc:spChg chg="mod">
          <ac:chgData name="Harry Aujla" userId="8291b1ead4bee913" providerId="LiveId" clId="{8B817343-A1EB-445E-9136-48CAB554EE32}" dt="2024-03-04T10:16:53.660" v="5334" actId="207"/>
          <ac:spMkLst>
            <pc:docMk/>
            <pc:sldMk cId="3179553630" sldId="346"/>
            <ac:spMk id="105" creationId="{C768059F-DC28-F197-B406-E7F1C206BF80}"/>
          </ac:spMkLst>
        </pc:spChg>
        <pc:spChg chg="mod">
          <ac:chgData name="Harry Aujla" userId="8291b1ead4bee913" providerId="LiveId" clId="{8B817343-A1EB-445E-9136-48CAB554EE32}" dt="2024-03-04T10:16:53.660" v="5334" actId="207"/>
          <ac:spMkLst>
            <pc:docMk/>
            <pc:sldMk cId="3179553630" sldId="346"/>
            <ac:spMk id="106" creationId="{70B0F17B-A5F0-551D-6104-885DCC9E110D}"/>
          </ac:spMkLst>
        </pc:spChg>
        <pc:spChg chg="mod">
          <ac:chgData name="Harry Aujla" userId="8291b1ead4bee913" providerId="LiveId" clId="{8B817343-A1EB-445E-9136-48CAB554EE32}" dt="2024-03-04T10:16:53.660" v="5334" actId="207"/>
          <ac:spMkLst>
            <pc:docMk/>
            <pc:sldMk cId="3179553630" sldId="346"/>
            <ac:spMk id="107" creationId="{0DB99A42-6E20-0D21-435F-850E466BC51A}"/>
          </ac:spMkLst>
        </pc:spChg>
        <pc:spChg chg="mod">
          <ac:chgData name="Harry Aujla" userId="8291b1ead4bee913" providerId="LiveId" clId="{8B817343-A1EB-445E-9136-48CAB554EE32}" dt="2024-03-04T10:16:53.660" v="5334" actId="207"/>
          <ac:spMkLst>
            <pc:docMk/>
            <pc:sldMk cId="3179553630" sldId="346"/>
            <ac:spMk id="108" creationId="{04BC63D0-8CEA-6FB5-4C6A-67489FDDB336}"/>
          </ac:spMkLst>
        </pc:spChg>
        <pc:spChg chg="mod">
          <ac:chgData name="Harry Aujla" userId="8291b1ead4bee913" providerId="LiveId" clId="{8B817343-A1EB-445E-9136-48CAB554EE32}" dt="2024-03-04T10:16:53.660" v="5334" actId="207"/>
          <ac:spMkLst>
            <pc:docMk/>
            <pc:sldMk cId="3179553630" sldId="346"/>
            <ac:spMk id="109" creationId="{9E093116-81A5-1C8A-F589-EEBBE4C4A84B}"/>
          </ac:spMkLst>
        </pc:spChg>
        <pc:spChg chg="mod">
          <ac:chgData name="Harry Aujla" userId="8291b1ead4bee913" providerId="LiveId" clId="{8B817343-A1EB-445E-9136-48CAB554EE32}" dt="2024-03-04T10:16:53.660" v="5334" actId="207"/>
          <ac:spMkLst>
            <pc:docMk/>
            <pc:sldMk cId="3179553630" sldId="346"/>
            <ac:spMk id="110" creationId="{0F05A8C9-B12D-4B1D-D400-F8374933800C}"/>
          </ac:spMkLst>
        </pc:spChg>
        <pc:spChg chg="mod">
          <ac:chgData name="Harry Aujla" userId="8291b1ead4bee913" providerId="LiveId" clId="{8B817343-A1EB-445E-9136-48CAB554EE32}" dt="2024-03-04T10:16:53.660" v="5334" actId="207"/>
          <ac:spMkLst>
            <pc:docMk/>
            <pc:sldMk cId="3179553630" sldId="346"/>
            <ac:spMk id="111" creationId="{A1B326E8-3385-AB3E-2587-89D0C2939293}"/>
          </ac:spMkLst>
        </pc:spChg>
        <pc:spChg chg="mod">
          <ac:chgData name="Harry Aujla" userId="8291b1ead4bee913" providerId="LiveId" clId="{8B817343-A1EB-445E-9136-48CAB554EE32}" dt="2024-03-04T10:16:53.660" v="5334" actId="207"/>
          <ac:spMkLst>
            <pc:docMk/>
            <pc:sldMk cId="3179553630" sldId="346"/>
            <ac:spMk id="112" creationId="{9E92847B-9196-D1B6-51E0-8ADDA985D463}"/>
          </ac:spMkLst>
        </pc:spChg>
        <pc:spChg chg="mod">
          <ac:chgData name="Harry Aujla" userId="8291b1ead4bee913" providerId="LiveId" clId="{8B817343-A1EB-445E-9136-48CAB554EE32}" dt="2024-03-04T10:16:53.660" v="5334" actId="207"/>
          <ac:spMkLst>
            <pc:docMk/>
            <pc:sldMk cId="3179553630" sldId="346"/>
            <ac:spMk id="113" creationId="{2F5CFF96-89FD-779A-6C6F-D4972E52DCF7}"/>
          </ac:spMkLst>
        </pc:spChg>
        <pc:spChg chg="mod">
          <ac:chgData name="Harry Aujla" userId="8291b1ead4bee913" providerId="LiveId" clId="{8B817343-A1EB-445E-9136-48CAB554EE32}" dt="2024-03-04T10:16:53.660" v="5334" actId="207"/>
          <ac:spMkLst>
            <pc:docMk/>
            <pc:sldMk cId="3179553630" sldId="346"/>
            <ac:spMk id="114" creationId="{53FCD545-71B0-33AD-F922-9C7BAE75B8D0}"/>
          </ac:spMkLst>
        </pc:spChg>
        <pc:spChg chg="mod">
          <ac:chgData name="Harry Aujla" userId="8291b1ead4bee913" providerId="LiveId" clId="{8B817343-A1EB-445E-9136-48CAB554EE32}" dt="2024-03-04T10:16:53.660" v="5334" actId="207"/>
          <ac:spMkLst>
            <pc:docMk/>
            <pc:sldMk cId="3179553630" sldId="346"/>
            <ac:spMk id="115" creationId="{534E5FC1-68E3-B87C-4881-C451BCD12A36}"/>
          </ac:spMkLst>
        </pc:spChg>
        <pc:spChg chg="mod">
          <ac:chgData name="Harry Aujla" userId="8291b1ead4bee913" providerId="LiveId" clId="{8B817343-A1EB-445E-9136-48CAB554EE32}" dt="2024-03-04T10:16:53.660" v="5334" actId="207"/>
          <ac:spMkLst>
            <pc:docMk/>
            <pc:sldMk cId="3179553630" sldId="346"/>
            <ac:spMk id="116" creationId="{C02B5D20-C3CD-BD01-DEAE-6449D9758904}"/>
          </ac:spMkLst>
        </pc:spChg>
        <pc:spChg chg="mod">
          <ac:chgData name="Harry Aujla" userId="8291b1ead4bee913" providerId="LiveId" clId="{8B817343-A1EB-445E-9136-48CAB554EE32}" dt="2024-03-04T10:16:53.660" v="5334" actId="207"/>
          <ac:spMkLst>
            <pc:docMk/>
            <pc:sldMk cId="3179553630" sldId="346"/>
            <ac:spMk id="117" creationId="{6E46B848-BA5C-FDD8-41D2-B8923E87955C}"/>
          </ac:spMkLst>
        </pc:spChg>
        <pc:spChg chg="mod">
          <ac:chgData name="Harry Aujla" userId="8291b1ead4bee913" providerId="LiveId" clId="{8B817343-A1EB-445E-9136-48CAB554EE32}" dt="2024-03-04T10:16:53.660" v="5334" actId="207"/>
          <ac:spMkLst>
            <pc:docMk/>
            <pc:sldMk cId="3179553630" sldId="346"/>
            <ac:spMk id="118" creationId="{AC14E6F6-109F-7CBA-D0E7-99675CD4471E}"/>
          </ac:spMkLst>
        </pc:spChg>
        <pc:spChg chg="mod">
          <ac:chgData name="Harry Aujla" userId="8291b1ead4bee913" providerId="LiveId" clId="{8B817343-A1EB-445E-9136-48CAB554EE32}" dt="2024-03-04T10:16:53.660" v="5334" actId="207"/>
          <ac:spMkLst>
            <pc:docMk/>
            <pc:sldMk cId="3179553630" sldId="346"/>
            <ac:spMk id="119" creationId="{D1D3A36B-BBFB-6CF4-DDAF-FEF052651C95}"/>
          </ac:spMkLst>
        </pc:spChg>
        <pc:spChg chg="mod">
          <ac:chgData name="Harry Aujla" userId="8291b1ead4bee913" providerId="LiveId" clId="{8B817343-A1EB-445E-9136-48CAB554EE32}" dt="2024-03-04T10:16:53.660" v="5334" actId="207"/>
          <ac:spMkLst>
            <pc:docMk/>
            <pc:sldMk cId="3179553630" sldId="346"/>
            <ac:spMk id="120" creationId="{BC3BCE57-4681-6F83-0417-F1E4A793E6A8}"/>
          </ac:spMkLst>
        </pc:spChg>
        <pc:spChg chg="mod">
          <ac:chgData name="Harry Aujla" userId="8291b1ead4bee913" providerId="LiveId" clId="{8B817343-A1EB-445E-9136-48CAB554EE32}" dt="2024-03-04T10:16:53.660" v="5334" actId="207"/>
          <ac:spMkLst>
            <pc:docMk/>
            <pc:sldMk cId="3179553630" sldId="346"/>
            <ac:spMk id="121" creationId="{CB633947-11DE-A243-4193-B10A3C924B75}"/>
          </ac:spMkLst>
        </pc:spChg>
        <pc:spChg chg="mod">
          <ac:chgData name="Harry Aujla" userId="8291b1ead4bee913" providerId="LiveId" clId="{8B817343-A1EB-445E-9136-48CAB554EE32}" dt="2024-03-04T10:16:53.660" v="5334" actId="207"/>
          <ac:spMkLst>
            <pc:docMk/>
            <pc:sldMk cId="3179553630" sldId="346"/>
            <ac:spMk id="122" creationId="{E8C607D8-0D04-E6C9-2352-9AFEDA3328F2}"/>
          </ac:spMkLst>
        </pc:spChg>
        <pc:spChg chg="mod">
          <ac:chgData name="Harry Aujla" userId="8291b1ead4bee913" providerId="LiveId" clId="{8B817343-A1EB-445E-9136-48CAB554EE32}" dt="2024-03-04T10:16:53.660" v="5334" actId="207"/>
          <ac:spMkLst>
            <pc:docMk/>
            <pc:sldMk cId="3179553630" sldId="346"/>
            <ac:spMk id="123" creationId="{865AAC70-8F22-E7AB-7683-3FF481C32910}"/>
          </ac:spMkLst>
        </pc:spChg>
        <pc:spChg chg="mod">
          <ac:chgData name="Harry Aujla" userId="8291b1ead4bee913" providerId="LiveId" clId="{8B817343-A1EB-445E-9136-48CAB554EE32}" dt="2024-03-04T10:16:53.660" v="5334" actId="207"/>
          <ac:spMkLst>
            <pc:docMk/>
            <pc:sldMk cId="3179553630" sldId="346"/>
            <ac:spMk id="124" creationId="{3B0281F8-8798-99CA-180A-92CEABEAAF0F}"/>
          </ac:spMkLst>
        </pc:spChg>
        <pc:spChg chg="mod">
          <ac:chgData name="Harry Aujla" userId="8291b1ead4bee913" providerId="LiveId" clId="{8B817343-A1EB-445E-9136-48CAB554EE32}" dt="2024-03-04T10:16:53.660" v="5334" actId="207"/>
          <ac:spMkLst>
            <pc:docMk/>
            <pc:sldMk cId="3179553630" sldId="346"/>
            <ac:spMk id="125" creationId="{0A532307-62D1-D063-40AB-5DD9A7FB22E7}"/>
          </ac:spMkLst>
        </pc:spChg>
        <pc:spChg chg="mod">
          <ac:chgData name="Harry Aujla" userId="8291b1ead4bee913" providerId="LiveId" clId="{8B817343-A1EB-445E-9136-48CAB554EE32}" dt="2024-03-04T10:16:53.660" v="5334" actId="207"/>
          <ac:spMkLst>
            <pc:docMk/>
            <pc:sldMk cId="3179553630" sldId="346"/>
            <ac:spMk id="126" creationId="{3E435414-04D3-B712-D5F5-631B16FED1BE}"/>
          </ac:spMkLst>
        </pc:spChg>
        <pc:spChg chg="mod">
          <ac:chgData name="Harry Aujla" userId="8291b1ead4bee913" providerId="LiveId" clId="{8B817343-A1EB-445E-9136-48CAB554EE32}" dt="2024-03-04T10:16:53.660" v="5334" actId="207"/>
          <ac:spMkLst>
            <pc:docMk/>
            <pc:sldMk cId="3179553630" sldId="346"/>
            <ac:spMk id="127" creationId="{5AA2395A-BC66-A44F-655D-38071F67F065}"/>
          </ac:spMkLst>
        </pc:spChg>
        <pc:spChg chg="mod">
          <ac:chgData name="Harry Aujla" userId="8291b1ead4bee913" providerId="LiveId" clId="{8B817343-A1EB-445E-9136-48CAB554EE32}" dt="2024-03-04T10:16:53.660" v="5334" actId="207"/>
          <ac:spMkLst>
            <pc:docMk/>
            <pc:sldMk cId="3179553630" sldId="346"/>
            <ac:spMk id="128" creationId="{06C64CCA-FC0B-132F-5297-217892DE319B}"/>
          </ac:spMkLst>
        </pc:spChg>
        <pc:spChg chg="mod">
          <ac:chgData name="Harry Aujla" userId="8291b1ead4bee913" providerId="LiveId" clId="{8B817343-A1EB-445E-9136-48CAB554EE32}" dt="2024-03-04T10:16:53.660" v="5334" actId="207"/>
          <ac:spMkLst>
            <pc:docMk/>
            <pc:sldMk cId="3179553630" sldId="346"/>
            <ac:spMk id="129" creationId="{C95E1E24-C4C4-7451-199A-D8C5D88AC30C}"/>
          </ac:spMkLst>
        </pc:spChg>
        <pc:spChg chg="mod">
          <ac:chgData name="Harry Aujla" userId="8291b1ead4bee913" providerId="LiveId" clId="{8B817343-A1EB-445E-9136-48CAB554EE32}" dt="2024-03-04T10:16:53.660" v="5334" actId="207"/>
          <ac:spMkLst>
            <pc:docMk/>
            <pc:sldMk cId="3179553630" sldId="346"/>
            <ac:spMk id="130" creationId="{61B4EB26-1479-AD38-C493-1000405563B7}"/>
          </ac:spMkLst>
        </pc:spChg>
        <pc:spChg chg="mod">
          <ac:chgData name="Harry Aujla" userId="8291b1ead4bee913" providerId="LiveId" clId="{8B817343-A1EB-445E-9136-48CAB554EE32}" dt="2024-03-04T10:16:53.660" v="5334" actId="207"/>
          <ac:spMkLst>
            <pc:docMk/>
            <pc:sldMk cId="3179553630" sldId="346"/>
            <ac:spMk id="131" creationId="{DA0BC9EE-42BF-57F5-73FB-9E2EE19C6A3F}"/>
          </ac:spMkLst>
        </pc:spChg>
        <pc:spChg chg="mod">
          <ac:chgData name="Harry Aujla" userId="8291b1ead4bee913" providerId="LiveId" clId="{8B817343-A1EB-445E-9136-48CAB554EE32}" dt="2024-03-04T10:16:53.660" v="5334" actId="207"/>
          <ac:spMkLst>
            <pc:docMk/>
            <pc:sldMk cId="3179553630" sldId="346"/>
            <ac:spMk id="132" creationId="{8EE24DB4-ABEF-BC87-08B8-9F7A07569787}"/>
          </ac:spMkLst>
        </pc:spChg>
        <pc:spChg chg="mod">
          <ac:chgData name="Harry Aujla" userId="8291b1ead4bee913" providerId="LiveId" clId="{8B817343-A1EB-445E-9136-48CAB554EE32}" dt="2024-03-04T10:16:53.660" v="5334" actId="207"/>
          <ac:spMkLst>
            <pc:docMk/>
            <pc:sldMk cId="3179553630" sldId="346"/>
            <ac:spMk id="133" creationId="{FD9FBDD1-15E4-7D7E-D69D-06A49E5FB8F3}"/>
          </ac:spMkLst>
        </pc:spChg>
        <pc:spChg chg="mod">
          <ac:chgData name="Harry Aujla" userId="8291b1ead4bee913" providerId="LiveId" clId="{8B817343-A1EB-445E-9136-48CAB554EE32}" dt="2024-03-04T10:16:53.660" v="5334" actId="207"/>
          <ac:spMkLst>
            <pc:docMk/>
            <pc:sldMk cId="3179553630" sldId="346"/>
            <ac:spMk id="134" creationId="{A498D4E3-C5CD-19B6-CCDA-EA906A25F8A8}"/>
          </ac:spMkLst>
        </pc:spChg>
        <pc:spChg chg="mod">
          <ac:chgData name="Harry Aujla" userId="8291b1ead4bee913" providerId="LiveId" clId="{8B817343-A1EB-445E-9136-48CAB554EE32}" dt="2024-03-04T10:16:53.660" v="5334" actId="207"/>
          <ac:spMkLst>
            <pc:docMk/>
            <pc:sldMk cId="3179553630" sldId="346"/>
            <ac:spMk id="135" creationId="{F5D5B99E-31A0-DC34-79D7-432248869492}"/>
          </ac:spMkLst>
        </pc:spChg>
        <pc:spChg chg="mod">
          <ac:chgData name="Harry Aujla" userId="8291b1ead4bee913" providerId="LiveId" clId="{8B817343-A1EB-445E-9136-48CAB554EE32}" dt="2024-03-04T10:16:53.660" v="5334" actId="207"/>
          <ac:spMkLst>
            <pc:docMk/>
            <pc:sldMk cId="3179553630" sldId="346"/>
            <ac:spMk id="136" creationId="{3295037B-0E0F-7E56-D52D-48067179FEF7}"/>
          </ac:spMkLst>
        </pc:spChg>
        <pc:spChg chg="mod">
          <ac:chgData name="Harry Aujla" userId="8291b1ead4bee913" providerId="LiveId" clId="{8B817343-A1EB-445E-9136-48CAB554EE32}" dt="2024-03-04T10:16:53.660" v="5334" actId="207"/>
          <ac:spMkLst>
            <pc:docMk/>
            <pc:sldMk cId="3179553630" sldId="346"/>
            <ac:spMk id="137" creationId="{304174E8-B1EC-F888-88CD-CCC1821CCFE4}"/>
          </ac:spMkLst>
        </pc:spChg>
        <pc:spChg chg="mod">
          <ac:chgData name="Harry Aujla" userId="8291b1ead4bee913" providerId="LiveId" clId="{8B817343-A1EB-445E-9136-48CAB554EE32}" dt="2024-03-04T10:16:53.660" v="5334" actId="207"/>
          <ac:spMkLst>
            <pc:docMk/>
            <pc:sldMk cId="3179553630" sldId="346"/>
            <ac:spMk id="138" creationId="{321C3CBC-870E-C005-9F54-12102DC77E79}"/>
          </ac:spMkLst>
        </pc:spChg>
        <pc:spChg chg="mod">
          <ac:chgData name="Harry Aujla" userId="8291b1ead4bee913" providerId="LiveId" clId="{8B817343-A1EB-445E-9136-48CAB554EE32}" dt="2024-03-04T10:16:53.660" v="5334" actId="207"/>
          <ac:spMkLst>
            <pc:docMk/>
            <pc:sldMk cId="3179553630" sldId="346"/>
            <ac:spMk id="139" creationId="{386EE575-649A-79B2-BD8A-D4C6FCC90DF5}"/>
          </ac:spMkLst>
        </pc:spChg>
        <pc:spChg chg="mod">
          <ac:chgData name="Harry Aujla" userId="8291b1ead4bee913" providerId="LiveId" clId="{8B817343-A1EB-445E-9136-48CAB554EE32}" dt="2024-03-04T10:16:53.660" v="5334" actId="207"/>
          <ac:spMkLst>
            <pc:docMk/>
            <pc:sldMk cId="3179553630" sldId="346"/>
            <ac:spMk id="140" creationId="{F5D38B9C-5F0E-52C3-192F-F262901AA16C}"/>
          </ac:spMkLst>
        </pc:spChg>
        <pc:spChg chg="mod">
          <ac:chgData name="Harry Aujla" userId="8291b1ead4bee913" providerId="LiveId" clId="{8B817343-A1EB-445E-9136-48CAB554EE32}" dt="2024-03-04T10:16:53.660" v="5334" actId="207"/>
          <ac:spMkLst>
            <pc:docMk/>
            <pc:sldMk cId="3179553630" sldId="346"/>
            <ac:spMk id="141" creationId="{B45DBDB8-2DA3-ACA5-1EAF-21B2DF03C939}"/>
          </ac:spMkLst>
        </pc:spChg>
        <pc:spChg chg="mod">
          <ac:chgData name="Harry Aujla" userId="8291b1ead4bee913" providerId="LiveId" clId="{8B817343-A1EB-445E-9136-48CAB554EE32}" dt="2024-03-04T10:16:53.660" v="5334" actId="207"/>
          <ac:spMkLst>
            <pc:docMk/>
            <pc:sldMk cId="3179553630" sldId="346"/>
            <ac:spMk id="142" creationId="{DB7F86F8-77A9-7A81-E13D-4FC49B497787}"/>
          </ac:spMkLst>
        </pc:spChg>
        <pc:spChg chg="mod">
          <ac:chgData name="Harry Aujla" userId="8291b1ead4bee913" providerId="LiveId" clId="{8B817343-A1EB-445E-9136-48CAB554EE32}" dt="2024-03-04T10:16:53.660" v="5334" actId="207"/>
          <ac:spMkLst>
            <pc:docMk/>
            <pc:sldMk cId="3179553630" sldId="346"/>
            <ac:spMk id="143" creationId="{A70A76C7-27A7-E860-A727-6B7F0046B8A6}"/>
          </ac:spMkLst>
        </pc:spChg>
        <pc:spChg chg="mod">
          <ac:chgData name="Harry Aujla" userId="8291b1ead4bee913" providerId="LiveId" clId="{8B817343-A1EB-445E-9136-48CAB554EE32}" dt="2024-03-04T10:16:53.660" v="5334" actId="207"/>
          <ac:spMkLst>
            <pc:docMk/>
            <pc:sldMk cId="3179553630" sldId="346"/>
            <ac:spMk id="144" creationId="{620E60AF-849B-34CD-C331-1F6BB655AFEB}"/>
          </ac:spMkLst>
        </pc:spChg>
        <pc:spChg chg="mod">
          <ac:chgData name="Harry Aujla" userId="8291b1ead4bee913" providerId="LiveId" clId="{8B817343-A1EB-445E-9136-48CAB554EE32}" dt="2024-03-04T10:16:53.660" v="5334" actId="207"/>
          <ac:spMkLst>
            <pc:docMk/>
            <pc:sldMk cId="3179553630" sldId="346"/>
            <ac:spMk id="145" creationId="{9B92E9BD-E4FD-9BF6-AD12-3BB934CC1A34}"/>
          </ac:spMkLst>
        </pc:spChg>
        <pc:spChg chg="mod">
          <ac:chgData name="Harry Aujla" userId="8291b1ead4bee913" providerId="LiveId" clId="{8B817343-A1EB-445E-9136-48CAB554EE32}" dt="2024-03-04T10:16:53.660" v="5334" actId="207"/>
          <ac:spMkLst>
            <pc:docMk/>
            <pc:sldMk cId="3179553630" sldId="346"/>
            <ac:spMk id="146" creationId="{792D4914-88B2-2311-9256-61AFDD1D203D}"/>
          </ac:spMkLst>
        </pc:spChg>
        <pc:spChg chg="mod">
          <ac:chgData name="Harry Aujla" userId="8291b1ead4bee913" providerId="LiveId" clId="{8B817343-A1EB-445E-9136-48CAB554EE32}" dt="2024-03-04T10:16:53.660" v="5334" actId="207"/>
          <ac:spMkLst>
            <pc:docMk/>
            <pc:sldMk cId="3179553630" sldId="346"/>
            <ac:spMk id="147" creationId="{89EDBF6C-A467-E2C9-EF62-5B97C522E274}"/>
          </ac:spMkLst>
        </pc:spChg>
        <pc:spChg chg="mod">
          <ac:chgData name="Harry Aujla" userId="8291b1ead4bee913" providerId="LiveId" clId="{8B817343-A1EB-445E-9136-48CAB554EE32}" dt="2024-03-04T10:16:53.660" v="5334" actId="207"/>
          <ac:spMkLst>
            <pc:docMk/>
            <pc:sldMk cId="3179553630" sldId="346"/>
            <ac:spMk id="148" creationId="{E9781AE5-A3A9-614B-4A09-9B2FE839B819}"/>
          </ac:spMkLst>
        </pc:spChg>
        <pc:spChg chg="mod">
          <ac:chgData name="Harry Aujla" userId="8291b1ead4bee913" providerId="LiveId" clId="{8B817343-A1EB-445E-9136-48CAB554EE32}" dt="2024-03-04T10:16:53.660" v="5334" actId="207"/>
          <ac:spMkLst>
            <pc:docMk/>
            <pc:sldMk cId="3179553630" sldId="346"/>
            <ac:spMk id="149" creationId="{51D02FA3-19C1-7467-07F8-15E9069592E1}"/>
          </ac:spMkLst>
        </pc:spChg>
        <pc:spChg chg="mod">
          <ac:chgData name="Harry Aujla" userId="8291b1ead4bee913" providerId="LiveId" clId="{8B817343-A1EB-445E-9136-48CAB554EE32}" dt="2024-03-04T10:16:53.660" v="5334" actId="207"/>
          <ac:spMkLst>
            <pc:docMk/>
            <pc:sldMk cId="3179553630" sldId="346"/>
            <ac:spMk id="150" creationId="{FF9AAE90-ABBE-78F5-A875-9259F3A4B1E5}"/>
          </ac:spMkLst>
        </pc:spChg>
        <pc:spChg chg="mod">
          <ac:chgData name="Harry Aujla" userId="8291b1ead4bee913" providerId="LiveId" clId="{8B817343-A1EB-445E-9136-48CAB554EE32}" dt="2024-03-04T10:16:53.660" v="5334" actId="207"/>
          <ac:spMkLst>
            <pc:docMk/>
            <pc:sldMk cId="3179553630" sldId="346"/>
            <ac:spMk id="151" creationId="{4E731A95-80D8-452A-2C56-7DC7F0AB7316}"/>
          </ac:spMkLst>
        </pc:spChg>
        <pc:spChg chg="mod">
          <ac:chgData name="Harry Aujla" userId="8291b1ead4bee913" providerId="LiveId" clId="{8B817343-A1EB-445E-9136-48CAB554EE32}" dt="2024-03-04T10:16:53.660" v="5334" actId="207"/>
          <ac:spMkLst>
            <pc:docMk/>
            <pc:sldMk cId="3179553630" sldId="346"/>
            <ac:spMk id="152" creationId="{C21627E4-CBC4-5487-590B-C9A50F83B335}"/>
          </ac:spMkLst>
        </pc:spChg>
        <pc:spChg chg="mod">
          <ac:chgData name="Harry Aujla" userId="8291b1ead4bee913" providerId="LiveId" clId="{8B817343-A1EB-445E-9136-48CAB554EE32}" dt="2024-03-04T10:16:53.660" v="5334" actId="207"/>
          <ac:spMkLst>
            <pc:docMk/>
            <pc:sldMk cId="3179553630" sldId="346"/>
            <ac:spMk id="153" creationId="{32FEC488-2B9A-A06C-B4E2-90B7EE833139}"/>
          </ac:spMkLst>
        </pc:spChg>
        <pc:spChg chg="mod">
          <ac:chgData name="Harry Aujla" userId="8291b1ead4bee913" providerId="LiveId" clId="{8B817343-A1EB-445E-9136-48CAB554EE32}" dt="2024-03-04T10:16:53.660" v="5334" actId="207"/>
          <ac:spMkLst>
            <pc:docMk/>
            <pc:sldMk cId="3179553630" sldId="346"/>
            <ac:spMk id="154" creationId="{B6DB0A99-8EEE-8AA1-4600-1134B4756BF1}"/>
          </ac:spMkLst>
        </pc:spChg>
        <pc:grpChg chg="add del mod">
          <ac:chgData name="Harry Aujla" userId="8291b1ead4bee913" providerId="LiveId" clId="{8B817343-A1EB-445E-9136-48CAB554EE32}" dt="2024-03-04T10:15:58.572" v="5332" actId="165"/>
          <ac:grpSpMkLst>
            <pc:docMk/>
            <pc:sldMk cId="3179553630" sldId="346"/>
            <ac:grpSpMk id="3" creationId="{F2FF7442-674E-282E-19CF-B90B8C27D6FB}"/>
          </ac:grpSpMkLst>
        </pc:grpChg>
        <pc:grpChg chg="del mod topLvl">
          <ac:chgData name="Harry Aujla" userId="8291b1ead4bee913" providerId="LiveId" clId="{8B817343-A1EB-445E-9136-48CAB554EE32}" dt="2024-03-04T10:16:06.805" v="5333" actId="165"/>
          <ac:grpSpMkLst>
            <pc:docMk/>
            <pc:sldMk cId="3179553630" sldId="346"/>
            <ac:grpSpMk id="5" creationId="{0FDC61C2-4204-D9D8-89D8-6C4CD90686AF}"/>
          </ac:grpSpMkLst>
        </pc:grpChg>
        <pc:grpChg chg="mod topLvl">
          <ac:chgData name="Harry Aujla" userId="8291b1ead4bee913" providerId="LiveId" clId="{8B817343-A1EB-445E-9136-48CAB554EE32}" dt="2024-03-04T10:17:05.214" v="5335" actId="164"/>
          <ac:grpSpMkLst>
            <pc:docMk/>
            <pc:sldMk cId="3179553630" sldId="346"/>
            <ac:grpSpMk id="10" creationId="{EF2823CD-2787-D1BE-1169-A6F1C29A518B}"/>
          </ac:grpSpMkLst>
        </pc:grpChg>
        <pc:grpChg chg="add del mod">
          <ac:chgData name="Harry Aujla" userId="8291b1ead4bee913" providerId="LiveId" clId="{8B817343-A1EB-445E-9136-48CAB554EE32}" dt="2024-03-04T11:29:47.199" v="7323" actId="478"/>
          <ac:grpSpMkLst>
            <pc:docMk/>
            <pc:sldMk cId="3179553630" sldId="346"/>
            <ac:grpSpMk id="155" creationId="{B9D5695F-16A6-5D09-C225-804167F60AA0}"/>
          </ac:grpSpMkLst>
        </pc:grpChg>
        <pc:picChg chg="add mod">
          <ac:chgData name="Harry Aujla" userId="8291b1ead4bee913" providerId="LiveId" clId="{8B817343-A1EB-445E-9136-48CAB554EE32}" dt="2024-03-04T11:29:13.972" v="7321" actId="171"/>
          <ac:picMkLst>
            <pc:docMk/>
            <pc:sldMk cId="3179553630" sldId="346"/>
            <ac:picMk id="2050" creationId="{68769B2B-2EF4-8492-3943-9616AD99F0C6}"/>
          </ac:picMkLst>
        </pc:picChg>
        <pc:picChg chg="add mod">
          <ac:chgData name="Harry Aujla" userId="8291b1ead4bee913" providerId="LiveId" clId="{8B817343-A1EB-445E-9136-48CAB554EE32}" dt="2024-03-04T11:30:05.286" v="7326" actId="1076"/>
          <ac:picMkLst>
            <pc:docMk/>
            <pc:sldMk cId="3179553630" sldId="346"/>
            <ac:picMk id="2052" creationId="{61F30BA7-D9D5-4E13-F643-CBA7C4A26705}"/>
          </ac:picMkLst>
        </pc:picChg>
      </pc:sldChg>
      <pc:sldChg chg="addSp delSp modSp new mod modTransition modNotesTx">
        <pc:chgData name="Harry Aujla" userId="8291b1ead4bee913" providerId="LiveId" clId="{8B817343-A1EB-445E-9136-48CAB554EE32}" dt="2024-03-05T12:17:48.798" v="8860"/>
        <pc:sldMkLst>
          <pc:docMk/>
          <pc:sldMk cId="2158937691" sldId="347"/>
        </pc:sldMkLst>
        <pc:spChg chg="mod">
          <ac:chgData name="Harry Aujla" userId="8291b1ead4bee913" providerId="LiveId" clId="{8B817343-A1EB-445E-9136-48CAB554EE32}" dt="2024-03-01T14:59:39.271" v="4512" actId="20577"/>
          <ac:spMkLst>
            <pc:docMk/>
            <pc:sldMk cId="2158937691" sldId="347"/>
            <ac:spMk id="2" creationId="{4350D091-B27B-48CD-E240-2D44AD9D4682}"/>
          </ac:spMkLst>
        </pc:spChg>
        <pc:spChg chg="add del mod">
          <ac:chgData name="Harry Aujla" userId="8291b1ead4bee913" providerId="LiveId" clId="{8B817343-A1EB-445E-9136-48CAB554EE32}" dt="2024-03-05T11:40:58.185" v="8788" actId="478"/>
          <ac:spMkLst>
            <pc:docMk/>
            <pc:sldMk cId="2158937691" sldId="347"/>
            <ac:spMk id="3" creationId="{81DF53A4-E00B-5264-88E0-1C2490F9ACC6}"/>
          </ac:spMkLst>
        </pc:spChg>
        <pc:spChg chg="add mod ord">
          <ac:chgData name="Harry Aujla" userId="8291b1ead4bee913" providerId="LiveId" clId="{8B817343-A1EB-445E-9136-48CAB554EE32}" dt="2024-03-05T12:15:35.812" v="8848" actId="14100"/>
          <ac:spMkLst>
            <pc:docMk/>
            <pc:sldMk cId="2158937691" sldId="347"/>
            <ac:spMk id="4" creationId="{2461E5BF-91AE-9FEE-CDB1-3FE3F0B8CBE7}"/>
          </ac:spMkLst>
        </pc:spChg>
        <pc:spChg chg="add mod">
          <ac:chgData name="Harry Aujla" userId="8291b1ead4bee913" providerId="LiveId" clId="{8B817343-A1EB-445E-9136-48CAB554EE32}" dt="2024-02-22T08:33:27.653" v="25"/>
          <ac:spMkLst>
            <pc:docMk/>
            <pc:sldMk cId="2158937691" sldId="347"/>
            <ac:spMk id="4" creationId="{A3DD3DCB-8AB3-8AD3-F271-8A28B231462D}"/>
          </ac:spMkLst>
        </pc:spChg>
        <pc:spChg chg="add mod">
          <ac:chgData name="Harry Aujla" userId="8291b1ead4bee913" providerId="LiveId" clId="{8B817343-A1EB-445E-9136-48CAB554EE32}" dt="2024-02-22T08:33:10.869" v="20"/>
          <ac:spMkLst>
            <pc:docMk/>
            <pc:sldMk cId="2158937691" sldId="347"/>
            <ac:spMk id="5" creationId="{339CEE58-0F66-0DFD-ADC0-41F9CD0E5584}"/>
          </ac:spMkLst>
        </pc:spChg>
        <pc:spChg chg="add mod">
          <ac:chgData name="Harry Aujla" userId="8291b1ead4bee913" providerId="LiveId" clId="{8B817343-A1EB-445E-9136-48CAB554EE32}" dt="2024-02-22T08:33:10.869" v="20"/>
          <ac:spMkLst>
            <pc:docMk/>
            <pc:sldMk cId="2158937691" sldId="347"/>
            <ac:spMk id="6" creationId="{47A46A89-33EF-81DC-6726-10A9C6811A54}"/>
          </ac:spMkLst>
        </pc:spChg>
        <pc:spChg chg="add mod">
          <ac:chgData name="Harry Aujla" userId="8291b1ead4bee913" providerId="LiveId" clId="{8B817343-A1EB-445E-9136-48CAB554EE32}" dt="2024-02-22T08:33:27.099" v="24" actId="1076"/>
          <ac:spMkLst>
            <pc:docMk/>
            <pc:sldMk cId="2158937691" sldId="347"/>
            <ac:spMk id="7" creationId="{90B6217F-5CF8-647B-497E-7B11982D9344}"/>
          </ac:spMkLst>
        </pc:spChg>
        <pc:spChg chg="add mod">
          <ac:chgData name="Harry Aujla" userId="8291b1ead4bee913" providerId="LiveId" clId="{8B817343-A1EB-445E-9136-48CAB554EE32}" dt="2024-02-22T08:33:10.869" v="20"/>
          <ac:spMkLst>
            <pc:docMk/>
            <pc:sldMk cId="2158937691" sldId="347"/>
            <ac:spMk id="8" creationId="{9EC6132C-EB91-89E0-AD42-7623C842D974}"/>
          </ac:spMkLst>
        </pc:spChg>
        <pc:spChg chg="mod">
          <ac:chgData name="Harry Aujla" userId="8291b1ead4bee913" providerId="LiveId" clId="{8B817343-A1EB-445E-9136-48CAB554EE32}" dt="2024-02-22T08:33:10.869" v="20"/>
          <ac:spMkLst>
            <pc:docMk/>
            <pc:sldMk cId="2158937691" sldId="347"/>
            <ac:spMk id="10" creationId="{91446E37-3E7E-DCE8-FCA3-07E7387E5B2E}"/>
          </ac:spMkLst>
        </pc:spChg>
        <pc:spChg chg="mod">
          <ac:chgData name="Harry Aujla" userId="8291b1ead4bee913" providerId="LiveId" clId="{8B817343-A1EB-445E-9136-48CAB554EE32}" dt="2024-02-22T08:33:10.869" v="20"/>
          <ac:spMkLst>
            <pc:docMk/>
            <pc:sldMk cId="2158937691" sldId="347"/>
            <ac:spMk id="11" creationId="{77817F9E-C024-0481-DBCF-15089D832B15}"/>
          </ac:spMkLst>
        </pc:spChg>
        <pc:spChg chg="mod">
          <ac:chgData name="Harry Aujla" userId="8291b1ead4bee913" providerId="LiveId" clId="{8B817343-A1EB-445E-9136-48CAB554EE32}" dt="2024-02-22T08:33:10.869" v="20"/>
          <ac:spMkLst>
            <pc:docMk/>
            <pc:sldMk cId="2158937691" sldId="347"/>
            <ac:spMk id="13" creationId="{099F545C-D103-ADFA-077F-23139EB1DD09}"/>
          </ac:spMkLst>
        </pc:spChg>
        <pc:spChg chg="mod">
          <ac:chgData name="Harry Aujla" userId="8291b1ead4bee913" providerId="LiveId" clId="{8B817343-A1EB-445E-9136-48CAB554EE32}" dt="2024-02-22T08:33:10.869" v="20"/>
          <ac:spMkLst>
            <pc:docMk/>
            <pc:sldMk cId="2158937691" sldId="347"/>
            <ac:spMk id="14" creationId="{A0D18191-8D62-F81F-9C60-4963C2B9FA98}"/>
          </ac:spMkLst>
        </pc:spChg>
        <pc:spChg chg="mod">
          <ac:chgData name="Harry Aujla" userId="8291b1ead4bee913" providerId="LiveId" clId="{8B817343-A1EB-445E-9136-48CAB554EE32}" dt="2024-02-22T08:33:10.869" v="20"/>
          <ac:spMkLst>
            <pc:docMk/>
            <pc:sldMk cId="2158937691" sldId="347"/>
            <ac:spMk id="16" creationId="{CE4CD610-BE41-5AA8-7033-1129175B49F5}"/>
          </ac:spMkLst>
        </pc:spChg>
        <pc:spChg chg="mod">
          <ac:chgData name="Harry Aujla" userId="8291b1ead4bee913" providerId="LiveId" clId="{8B817343-A1EB-445E-9136-48CAB554EE32}" dt="2024-02-22T08:33:10.869" v="20"/>
          <ac:spMkLst>
            <pc:docMk/>
            <pc:sldMk cId="2158937691" sldId="347"/>
            <ac:spMk id="17" creationId="{ECB36529-D3D6-BC65-E6BB-5AF33C64FE8B}"/>
          </ac:spMkLst>
        </pc:spChg>
        <pc:spChg chg="add mod">
          <ac:chgData name="Harry Aujla" userId="8291b1ead4bee913" providerId="LiveId" clId="{8B817343-A1EB-445E-9136-48CAB554EE32}" dt="2024-02-22T08:33:10.869" v="20"/>
          <ac:spMkLst>
            <pc:docMk/>
            <pc:sldMk cId="2158937691" sldId="347"/>
            <ac:spMk id="18" creationId="{A6360278-035E-C0FB-0668-6D51DBC62D13}"/>
          </ac:spMkLst>
        </pc:spChg>
        <pc:spChg chg="mod">
          <ac:chgData name="Harry Aujla" userId="8291b1ead4bee913" providerId="LiveId" clId="{8B817343-A1EB-445E-9136-48CAB554EE32}" dt="2024-02-22T08:33:10.869" v="20"/>
          <ac:spMkLst>
            <pc:docMk/>
            <pc:sldMk cId="2158937691" sldId="347"/>
            <ac:spMk id="23" creationId="{649F25C1-06F8-7CAE-5FB4-BACFDFBA9D04}"/>
          </ac:spMkLst>
        </pc:spChg>
        <pc:spChg chg="mod">
          <ac:chgData name="Harry Aujla" userId="8291b1ead4bee913" providerId="LiveId" clId="{8B817343-A1EB-445E-9136-48CAB554EE32}" dt="2024-02-22T08:33:10.869" v="20"/>
          <ac:spMkLst>
            <pc:docMk/>
            <pc:sldMk cId="2158937691" sldId="347"/>
            <ac:spMk id="24" creationId="{AA47993F-AF37-675B-1E8C-47D4659A04F2}"/>
          </ac:spMkLst>
        </pc:spChg>
        <pc:spChg chg="mod">
          <ac:chgData name="Harry Aujla" userId="8291b1ead4bee913" providerId="LiveId" clId="{8B817343-A1EB-445E-9136-48CAB554EE32}" dt="2024-02-22T08:33:10.869" v="20"/>
          <ac:spMkLst>
            <pc:docMk/>
            <pc:sldMk cId="2158937691" sldId="347"/>
            <ac:spMk id="25" creationId="{C23B3C20-2887-F93A-A3C1-C7CBEC08B814}"/>
          </ac:spMkLst>
        </pc:spChg>
        <pc:spChg chg="mod">
          <ac:chgData name="Harry Aujla" userId="8291b1ead4bee913" providerId="LiveId" clId="{8B817343-A1EB-445E-9136-48CAB554EE32}" dt="2024-02-22T08:33:10.869" v="20"/>
          <ac:spMkLst>
            <pc:docMk/>
            <pc:sldMk cId="2158937691" sldId="347"/>
            <ac:spMk id="27" creationId="{56D916A4-47C9-F85A-C8B9-8DB990E78821}"/>
          </ac:spMkLst>
        </pc:spChg>
        <pc:spChg chg="mod">
          <ac:chgData name="Harry Aujla" userId="8291b1ead4bee913" providerId="LiveId" clId="{8B817343-A1EB-445E-9136-48CAB554EE32}" dt="2024-02-22T08:33:10.869" v="20"/>
          <ac:spMkLst>
            <pc:docMk/>
            <pc:sldMk cId="2158937691" sldId="347"/>
            <ac:spMk id="28" creationId="{3E74D39D-B58E-E168-2BB4-C8D58BD03F20}"/>
          </ac:spMkLst>
        </pc:spChg>
        <pc:spChg chg="mod">
          <ac:chgData name="Harry Aujla" userId="8291b1ead4bee913" providerId="LiveId" clId="{8B817343-A1EB-445E-9136-48CAB554EE32}" dt="2024-02-22T08:33:10.869" v="20"/>
          <ac:spMkLst>
            <pc:docMk/>
            <pc:sldMk cId="2158937691" sldId="347"/>
            <ac:spMk id="29" creationId="{A991082A-4664-20B8-2546-1FF301476CAD}"/>
          </ac:spMkLst>
        </pc:spChg>
        <pc:spChg chg="mod">
          <ac:chgData name="Harry Aujla" userId="8291b1ead4bee913" providerId="LiveId" clId="{8B817343-A1EB-445E-9136-48CAB554EE32}" dt="2024-02-22T08:33:10.869" v="20"/>
          <ac:spMkLst>
            <pc:docMk/>
            <pc:sldMk cId="2158937691" sldId="347"/>
            <ac:spMk id="30" creationId="{AA6597FB-ABD7-4065-DC4E-91B680B996B8}"/>
          </ac:spMkLst>
        </pc:spChg>
        <pc:spChg chg="mod">
          <ac:chgData name="Harry Aujla" userId="8291b1ead4bee913" providerId="LiveId" clId="{8B817343-A1EB-445E-9136-48CAB554EE32}" dt="2024-02-22T08:33:10.869" v="20"/>
          <ac:spMkLst>
            <pc:docMk/>
            <pc:sldMk cId="2158937691" sldId="347"/>
            <ac:spMk id="31" creationId="{00D3F1F4-4FC4-976C-37B4-A4657B56FBA1}"/>
          </ac:spMkLst>
        </pc:spChg>
        <pc:spChg chg="mod">
          <ac:chgData name="Harry Aujla" userId="8291b1ead4bee913" providerId="LiveId" clId="{8B817343-A1EB-445E-9136-48CAB554EE32}" dt="2024-02-22T08:33:10.869" v="20"/>
          <ac:spMkLst>
            <pc:docMk/>
            <pc:sldMk cId="2158937691" sldId="347"/>
            <ac:spMk id="32" creationId="{105E04D2-A0BA-CEB7-01CF-68BDFFD8A7B3}"/>
          </ac:spMkLst>
        </pc:spChg>
        <pc:spChg chg="mod">
          <ac:chgData name="Harry Aujla" userId="8291b1ead4bee913" providerId="LiveId" clId="{8B817343-A1EB-445E-9136-48CAB554EE32}" dt="2024-02-22T08:33:10.869" v="20"/>
          <ac:spMkLst>
            <pc:docMk/>
            <pc:sldMk cId="2158937691" sldId="347"/>
            <ac:spMk id="33" creationId="{4FC3D93B-B8B2-0AE2-81E6-7371490F9944}"/>
          </ac:spMkLst>
        </pc:spChg>
        <pc:spChg chg="mod">
          <ac:chgData name="Harry Aujla" userId="8291b1ead4bee913" providerId="LiveId" clId="{8B817343-A1EB-445E-9136-48CAB554EE32}" dt="2024-02-22T08:33:10.869" v="20"/>
          <ac:spMkLst>
            <pc:docMk/>
            <pc:sldMk cId="2158937691" sldId="347"/>
            <ac:spMk id="35" creationId="{68544D90-445A-2904-C20C-0D2A932C090E}"/>
          </ac:spMkLst>
        </pc:spChg>
        <pc:spChg chg="mod">
          <ac:chgData name="Harry Aujla" userId="8291b1ead4bee913" providerId="LiveId" clId="{8B817343-A1EB-445E-9136-48CAB554EE32}" dt="2024-02-22T08:33:10.869" v="20"/>
          <ac:spMkLst>
            <pc:docMk/>
            <pc:sldMk cId="2158937691" sldId="347"/>
            <ac:spMk id="36" creationId="{F437364C-8B52-F0DF-2CE5-A60A6742089D}"/>
          </ac:spMkLst>
        </pc:spChg>
        <pc:spChg chg="mod">
          <ac:chgData name="Harry Aujla" userId="8291b1ead4bee913" providerId="LiveId" clId="{8B817343-A1EB-445E-9136-48CAB554EE32}" dt="2024-02-22T08:33:10.869" v="20"/>
          <ac:spMkLst>
            <pc:docMk/>
            <pc:sldMk cId="2158937691" sldId="347"/>
            <ac:spMk id="37" creationId="{B50E9689-9584-CA06-5C4E-E0C068812FD1}"/>
          </ac:spMkLst>
        </pc:spChg>
        <pc:spChg chg="mod">
          <ac:chgData name="Harry Aujla" userId="8291b1ead4bee913" providerId="LiveId" clId="{8B817343-A1EB-445E-9136-48CAB554EE32}" dt="2024-02-22T08:33:10.869" v="20"/>
          <ac:spMkLst>
            <pc:docMk/>
            <pc:sldMk cId="2158937691" sldId="347"/>
            <ac:spMk id="39" creationId="{78F1BC63-0AC3-465C-A42C-4DCFBEE5BF9D}"/>
          </ac:spMkLst>
        </pc:spChg>
        <pc:spChg chg="mod">
          <ac:chgData name="Harry Aujla" userId="8291b1ead4bee913" providerId="LiveId" clId="{8B817343-A1EB-445E-9136-48CAB554EE32}" dt="2024-02-22T08:33:10.869" v="20"/>
          <ac:spMkLst>
            <pc:docMk/>
            <pc:sldMk cId="2158937691" sldId="347"/>
            <ac:spMk id="40" creationId="{936B622C-91AE-1774-046E-61D7DFDB0583}"/>
          </ac:spMkLst>
        </pc:spChg>
        <pc:spChg chg="mod">
          <ac:chgData name="Harry Aujla" userId="8291b1ead4bee913" providerId="LiveId" clId="{8B817343-A1EB-445E-9136-48CAB554EE32}" dt="2024-02-22T08:33:10.869" v="20"/>
          <ac:spMkLst>
            <pc:docMk/>
            <pc:sldMk cId="2158937691" sldId="347"/>
            <ac:spMk id="41" creationId="{705F23E5-3200-FCC4-3598-1C0ED467E0DB}"/>
          </ac:spMkLst>
        </pc:spChg>
        <pc:spChg chg="mod">
          <ac:chgData name="Harry Aujla" userId="8291b1ead4bee913" providerId="LiveId" clId="{8B817343-A1EB-445E-9136-48CAB554EE32}" dt="2024-02-22T08:33:10.869" v="20"/>
          <ac:spMkLst>
            <pc:docMk/>
            <pc:sldMk cId="2158937691" sldId="347"/>
            <ac:spMk id="43" creationId="{FD7224AB-3906-DF37-D698-769DCFB22C90}"/>
          </ac:spMkLst>
        </pc:spChg>
        <pc:spChg chg="mod">
          <ac:chgData name="Harry Aujla" userId="8291b1ead4bee913" providerId="LiveId" clId="{8B817343-A1EB-445E-9136-48CAB554EE32}" dt="2024-02-22T08:33:10.869" v="20"/>
          <ac:spMkLst>
            <pc:docMk/>
            <pc:sldMk cId="2158937691" sldId="347"/>
            <ac:spMk id="44" creationId="{358839C2-D65E-3368-8118-8B175C32FA17}"/>
          </ac:spMkLst>
        </pc:spChg>
        <pc:spChg chg="add del mod">
          <ac:chgData name="Harry Aujla" userId="8291b1ead4bee913" providerId="LiveId" clId="{8B817343-A1EB-445E-9136-48CAB554EE32}" dt="2024-02-22T08:34:41.445" v="37" actId="478"/>
          <ac:spMkLst>
            <pc:docMk/>
            <pc:sldMk cId="2158937691" sldId="347"/>
            <ac:spMk id="46" creationId="{0ECA5AE4-C2C5-1EDD-6A2A-1E9874B74A10}"/>
          </ac:spMkLst>
        </pc:spChg>
        <pc:spChg chg="add mod">
          <ac:chgData name="Harry Aujla" userId="8291b1ead4bee913" providerId="LiveId" clId="{8B817343-A1EB-445E-9136-48CAB554EE32}" dt="2024-02-22T08:48:04.826" v="84" actId="1076"/>
          <ac:spMkLst>
            <pc:docMk/>
            <pc:sldMk cId="2158937691" sldId="347"/>
            <ac:spMk id="47" creationId="{294C6DFE-35F7-AB75-2969-479FC18BC2C9}"/>
          </ac:spMkLst>
        </pc:spChg>
        <pc:spChg chg="add mod">
          <ac:chgData name="Harry Aujla" userId="8291b1ead4bee913" providerId="LiveId" clId="{8B817343-A1EB-445E-9136-48CAB554EE32}" dt="2024-02-22T08:48:02.409" v="83" actId="1076"/>
          <ac:spMkLst>
            <pc:docMk/>
            <pc:sldMk cId="2158937691" sldId="347"/>
            <ac:spMk id="48" creationId="{E2FCBF7D-0F9A-A875-0917-2E0CE334625C}"/>
          </ac:spMkLst>
        </pc:spChg>
        <pc:spChg chg="add mod">
          <ac:chgData name="Harry Aujla" userId="8291b1ead4bee913" providerId="LiveId" clId="{8B817343-A1EB-445E-9136-48CAB554EE32}" dt="2024-02-22T08:48:09.575" v="85" actId="1076"/>
          <ac:spMkLst>
            <pc:docMk/>
            <pc:sldMk cId="2158937691" sldId="347"/>
            <ac:spMk id="49" creationId="{AB2FBF3D-91CB-0249-0306-E0198D21C921}"/>
          </ac:spMkLst>
        </pc:spChg>
        <pc:spChg chg="add del mod">
          <ac:chgData name="Harry Aujla" userId="8291b1ead4bee913" providerId="LiveId" clId="{8B817343-A1EB-445E-9136-48CAB554EE32}" dt="2024-02-22T08:35:24.970" v="39" actId="478"/>
          <ac:spMkLst>
            <pc:docMk/>
            <pc:sldMk cId="2158937691" sldId="347"/>
            <ac:spMk id="50" creationId="{C7DE34BF-E0AE-AF4F-63B8-94EEC61CFB0D}"/>
          </ac:spMkLst>
        </pc:spChg>
        <pc:spChg chg="del mod">
          <ac:chgData name="Harry Aujla" userId="8291b1ead4bee913" providerId="LiveId" clId="{8B817343-A1EB-445E-9136-48CAB554EE32}" dt="2024-02-22T08:35:37.840" v="45" actId="478"/>
          <ac:spMkLst>
            <pc:docMk/>
            <pc:sldMk cId="2158937691" sldId="347"/>
            <ac:spMk id="52" creationId="{DA86E68C-ADEE-E076-A5D0-966ECD73CE0F}"/>
          </ac:spMkLst>
        </pc:spChg>
        <pc:spChg chg="del mod">
          <ac:chgData name="Harry Aujla" userId="8291b1ead4bee913" providerId="LiveId" clId="{8B817343-A1EB-445E-9136-48CAB554EE32}" dt="2024-02-22T08:35:35.905" v="44" actId="478"/>
          <ac:spMkLst>
            <pc:docMk/>
            <pc:sldMk cId="2158937691" sldId="347"/>
            <ac:spMk id="53" creationId="{23671AD0-266A-D561-6B12-575A5072E774}"/>
          </ac:spMkLst>
        </pc:spChg>
        <pc:spChg chg="del mod">
          <ac:chgData name="Harry Aujla" userId="8291b1ead4bee913" providerId="LiveId" clId="{8B817343-A1EB-445E-9136-48CAB554EE32}" dt="2024-02-22T08:35:29.214" v="41" actId="478"/>
          <ac:spMkLst>
            <pc:docMk/>
            <pc:sldMk cId="2158937691" sldId="347"/>
            <ac:spMk id="55" creationId="{53687795-F3EB-917B-2FB1-13C223ABF2F1}"/>
          </ac:spMkLst>
        </pc:spChg>
        <pc:spChg chg="del mod">
          <ac:chgData name="Harry Aujla" userId="8291b1ead4bee913" providerId="LiveId" clId="{8B817343-A1EB-445E-9136-48CAB554EE32}" dt="2024-02-22T08:35:27.217" v="40" actId="478"/>
          <ac:spMkLst>
            <pc:docMk/>
            <pc:sldMk cId="2158937691" sldId="347"/>
            <ac:spMk id="56" creationId="{CF9DAC8A-308D-7950-DFBE-E4B21F68C802}"/>
          </ac:spMkLst>
        </pc:spChg>
        <pc:spChg chg="del mod">
          <ac:chgData name="Harry Aujla" userId="8291b1ead4bee913" providerId="LiveId" clId="{8B817343-A1EB-445E-9136-48CAB554EE32}" dt="2024-02-22T08:35:31.362" v="42" actId="478"/>
          <ac:spMkLst>
            <pc:docMk/>
            <pc:sldMk cId="2158937691" sldId="347"/>
            <ac:spMk id="58" creationId="{D6431366-5E98-9766-B688-AEB791A88ABC}"/>
          </ac:spMkLst>
        </pc:spChg>
        <pc:spChg chg="del mod">
          <ac:chgData name="Harry Aujla" userId="8291b1ead4bee913" providerId="LiveId" clId="{8B817343-A1EB-445E-9136-48CAB554EE32}" dt="2024-02-22T08:35:33.295" v="43" actId="478"/>
          <ac:spMkLst>
            <pc:docMk/>
            <pc:sldMk cId="2158937691" sldId="347"/>
            <ac:spMk id="59" creationId="{497E5B07-751B-5C42-D089-070736A83730}"/>
          </ac:spMkLst>
        </pc:spChg>
        <pc:spChg chg="add mod">
          <ac:chgData name="Harry Aujla" userId="8291b1ead4bee913" providerId="LiveId" clId="{8B817343-A1EB-445E-9136-48CAB554EE32}" dt="2024-02-22T08:47:22.725" v="73" actId="14100"/>
          <ac:spMkLst>
            <pc:docMk/>
            <pc:sldMk cId="2158937691" sldId="347"/>
            <ac:spMk id="60" creationId="{94DF4EEC-78B9-B787-201B-08C37CCB6956}"/>
          </ac:spMkLst>
        </pc:spChg>
        <pc:spChg chg="del mod">
          <ac:chgData name="Harry Aujla" userId="8291b1ead4bee913" providerId="LiveId" clId="{8B817343-A1EB-445E-9136-48CAB554EE32}" dt="2024-02-22T08:45:27.619" v="63" actId="478"/>
          <ac:spMkLst>
            <pc:docMk/>
            <pc:sldMk cId="2158937691" sldId="347"/>
            <ac:spMk id="65" creationId="{0E5DBD97-64E1-7B58-F857-81C8D5FD358B}"/>
          </ac:spMkLst>
        </pc:spChg>
        <pc:spChg chg="del mod">
          <ac:chgData name="Harry Aujla" userId="8291b1ead4bee913" providerId="LiveId" clId="{8B817343-A1EB-445E-9136-48CAB554EE32}" dt="2024-02-22T08:58:42.175" v="97" actId="478"/>
          <ac:spMkLst>
            <pc:docMk/>
            <pc:sldMk cId="2158937691" sldId="347"/>
            <ac:spMk id="66" creationId="{C529DD45-46A5-2DFE-0B1E-14F6493FB09E}"/>
          </ac:spMkLst>
        </pc:spChg>
        <pc:spChg chg="del mod">
          <ac:chgData name="Harry Aujla" userId="8291b1ead4bee913" providerId="LiveId" clId="{8B817343-A1EB-445E-9136-48CAB554EE32}" dt="2024-02-22T08:45:30.090" v="64" actId="478"/>
          <ac:spMkLst>
            <pc:docMk/>
            <pc:sldMk cId="2158937691" sldId="347"/>
            <ac:spMk id="67" creationId="{E3E1EDC1-6C38-DBDB-3686-E5534A14B8E5}"/>
          </ac:spMkLst>
        </pc:spChg>
        <pc:spChg chg="del mod">
          <ac:chgData name="Harry Aujla" userId="8291b1ead4bee913" providerId="LiveId" clId="{8B817343-A1EB-445E-9136-48CAB554EE32}" dt="2024-02-22T08:45:15.843" v="61" actId="478"/>
          <ac:spMkLst>
            <pc:docMk/>
            <pc:sldMk cId="2158937691" sldId="347"/>
            <ac:spMk id="69" creationId="{FA2EF120-7C5F-156E-8845-377CE362F644}"/>
          </ac:spMkLst>
        </pc:spChg>
        <pc:spChg chg="del mod">
          <ac:chgData name="Harry Aujla" userId="8291b1ead4bee913" providerId="LiveId" clId="{8B817343-A1EB-445E-9136-48CAB554EE32}" dt="2024-02-22T08:45:11.888" v="59" actId="478"/>
          <ac:spMkLst>
            <pc:docMk/>
            <pc:sldMk cId="2158937691" sldId="347"/>
            <ac:spMk id="70" creationId="{EF6196A2-3181-8355-6FFF-8AAC25D59EEC}"/>
          </ac:spMkLst>
        </pc:spChg>
        <pc:spChg chg="del mod">
          <ac:chgData name="Harry Aujla" userId="8291b1ead4bee913" providerId="LiveId" clId="{8B817343-A1EB-445E-9136-48CAB554EE32}" dt="2024-02-22T08:58:39.585" v="96" actId="478"/>
          <ac:spMkLst>
            <pc:docMk/>
            <pc:sldMk cId="2158937691" sldId="347"/>
            <ac:spMk id="71" creationId="{15EEF60A-D72A-F395-DAB9-258B7CDB4598}"/>
          </ac:spMkLst>
        </pc:spChg>
        <pc:spChg chg="del mod">
          <ac:chgData name="Harry Aujla" userId="8291b1ead4bee913" providerId="LiveId" clId="{8B817343-A1EB-445E-9136-48CAB554EE32}" dt="2024-02-22T08:45:09.365" v="58" actId="478"/>
          <ac:spMkLst>
            <pc:docMk/>
            <pc:sldMk cId="2158937691" sldId="347"/>
            <ac:spMk id="72" creationId="{C73F3EED-8461-5813-979A-A40D9C75CB91}"/>
          </ac:spMkLst>
        </pc:spChg>
        <pc:spChg chg="del mod">
          <ac:chgData name="Harry Aujla" userId="8291b1ead4bee913" providerId="LiveId" clId="{8B817343-A1EB-445E-9136-48CAB554EE32}" dt="2024-02-22T08:58:26.987" v="94" actId="478"/>
          <ac:spMkLst>
            <pc:docMk/>
            <pc:sldMk cId="2158937691" sldId="347"/>
            <ac:spMk id="73" creationId="{B27D3418-ACA0-F5BB-548F-83AB5804306A}"/>
          </ac:spMkLst>
        </pc:spChg>
        <pc:spChg chg="del mod">
          <ac:chgData name="Harry Aujla" userId="8291b1ead4bee913" providerId="LiveId" clId="{8B817343-A1EB-445E-9136-48CAB554EE32}" dt="2024-02-22T08:58:35.106" v="95" actId="478"/>
          <ac:spMkLst>
            <pc:docMk/>
            <pc:sldMk cId="2158937691" sldId="347"/>
            <ac:spMk id="74" creationId="{20E3A42D-F7C6-278C-A895-689B101F2428}"/>
          </ac:spMkLst>
        </pc:spChg>
        <pc:spChg chg="del mod">
          <ac:chgData name="Harry Aujla" userId="8291b1ead4bee913" providerId="LiveId" clId="{8B817343-A1EB-445E-9136-48CAB554EE32}" dt="2024-02-22T08:45:13.599" v="60" actId="478"/>
          <ac:spMkLst>
            <pc:docMk/>
            <pc:sldMk cId="2158937691" sldId="347"/>
            <ac:spMk id="75" creationId="{91F66CEC-B024-0D20-689F-9DD950C1BE20}"/>
          </ac:spMkLst>
        </pc:spChg>
        <pc:spChg chg="del mod">
          <ac:chgData name="Harry Aujla" userId="8291b1ead4bee913" providerId="LiveId" clId="{8B817343-A1EB-445E-9136-48CAB554EE32}" dt="2024-02-22T08:47:28.617" v="75" actId="478"/>
          <ac:spMkLst>
            <pc:docMk/>
            <pc:sldMk cId="2158937691" sldId="347"/>
            <ac:spMk id="77" creationId="{E7400D89-7038-3228-2B70-67B242621672}"/>
          </ac:spMkLst>
        </pc:spChg>
        <pc:spChg chg="del mod">
          <ac:chgData name="Harry Aujla" userId="8291b1ead4bee913" providerId="LiveId" clId="{8B817343-A1EB-445E-9136-48CAB554EE32}" dt="2024-02-22T08:47:25.872" v="74" actId="478"/>
          <ac:spMkLst>
            <pc:docMk/>
            <pc:sldMk cId="2158937691" sldId="347"/>
            <ac:spMk id="78" creationId="{D4ED7F93-C39F-DA48-7A3D-81A4BFEF1378}"/>
          </ac:spMkLst>
        </pc:spChg>
        <pc:spChg chg="del mod">
          <ac:chgData name="Harry Aujla" userId="8291b1ead4bee913" providerId="LiveId" clId="{8B817343-A1EB-445E-9136-48CAB554EE32}" dt="2024-02-22T08:47:31.030" v="76" actId="478"/>
          <ac:spMkLst>
            <pc:docMk/>
            <pc:sldMk cId="2158937691" sldId="347"/>
            <ac:spMk id="79" creationId="{2B8110E4-A07E-133A-4B4C-A34E942C1EC7}"/>
          </ac:spMkLst>
        </pc:spChg>
        <pc:spChg chg="del mod">
          <ac:chgData name="Harry Aujla" userId="8291b1ead4bee913" providerId="LiveId" clId="{8B817343-A1EB-445E-9136-48CAB554EE32}" dt="2024-02-22T08:58:44.407" v="98" actId="478"/>
          <ac:spMkLst>
            <pc:docMk/>
            <pc:sldMk cId="2158937691" sldId="347"/>
            <ac:spMk id="81" creationId="{A071FE0D-7EEC-8D6A-F2A4-1B5D2F8E20A7}"/>
          </ac:spMkLst>
        </pc:spChg>
        <pc:spChg chg="del mod">
          <ac:chgData name="Harry Aujla" userId="8291b1ead4bee913" providerId="LiveId" clId="{8B817343-A1EB-445E-9136-48CAB554EE32}" dt="2024-02-22T08:45:40.917" v="66" actId="478"/>
          <ac:spMkLst>
            <pc:docMk/>
            <pc:sldMk cId="2158937691" sldId="347"/>
            <ac:spMk id="82" creationId="{0ED151AE-224A-A83B-F94A-6D76C2D52709}"/>
          </ac:spMkLst>
        </pc:spChg>
        <pc:spChg chg="del mod">
          <ac:chgData name="Harry Aujla" userId="8291b1ead4bee913" providerId="LiveId" clId="{8B817343-A1EB-445E-9136-48CAB554EE32}" dt="2024-02-22T08:45:46.519" v="69" actId="478"/>
          <ac:spMkLst>
            <pc:docMk/>
            <pc:sldMk cId="2158937691" sldId="347"/>
            <ac:spMk id="83" creationId="{B8D0E8DF-9250-2D27-ED3A-7A46614A258D}"/>
          </ac:spMkLst>
        </pc:spChg>
        <pc:spChg chg="mod">
          <ac:chgData name="Harry Aujla" userId="8291b1ead4bee913" providerId="LiveId" clId="{8B817343-A1EB-445E-9136-48CAB554EE32}" dt="2024-02-22T08:49:02.211" v="91" actId="1076"/>
          <ac:spMkLst>
            <pc:docMk/>
            <pc:sldMk cId="2158937691" sldId="347"/>
            <ac:spMk id="85" creationId="{5B8457C6-ABE1-06FC-0FA0-175F6FD4C201}"/>
          </ac:spMkLst>
        </pc:spChg>
        <pc:spChg chg="mod">
          <ac:chgData name="Harry Aujla" userId="8291b1ead4bee913" providerId="LiveId" clId="{8B817343-A1EB-445E-9136-48CAB554EE32}" dt="2024-02-22T08:49:06.474" v="92" actId="1076"/>
          <ac:spMkLst>
            <pc:docMk/>
            <pc:sldMk cId="2158937691" sldId="347"/>
            <ac:spMk id="86" creationId="{C58384D0-0EF8-CC24-7795-31D817D36661}"/>
          </ac:spMkLst>
        </pc:spChg>
        <pc:spChg chg="mod">
          <ac:chgData name="Harry Aujla" userId="8291b1ead4bee913" providerId="LiveId" clId="{8B817343-A1EB-445E-9136-48CAB554EE32}" dt="2024-02-22T08:32:25.180" v="16" actId="20577"/>
          <ac:spMkLst>
            <pc:docMk/>
            <pc:sldMk cId="2158937691" sldId="347"/>
            <ac:spMk id="826" creationId="{00000000-0000-0000-0000-000000000000}"/>
          </ac:spMkLst>
        </pc:spChg>
        <pc:grpChg chg="add mod">
          <ac:chgData name="Harry Aujla" userId="8291b1ead4bee913" providerId="LiveId" clId="{8B817343-A1EB-445E-9136-48CAB554EE32}" dt="2024-02-22T08:33:10.869" v="20"/>
          <ac:grpSpMkLst>
            <pc:docMk/>
            <pc:sldMk cId="2158937691" sldId="347"/>
            <ac:grpSpMk id="9" creationId="{70243BAA-D491-C058-AB23-C8A6B480B8E4}"/>
          </ac:grpSpMkLst>
        </pc:grpChg>
        <pc:grpChg chg="add mod">
          <ac:chgData name="Harry Aujla" userId="8291b1ead4bee913" providerId="LiveId" clId="{8B817343-A1EB-445E-9136-48CAB554EE32}" dt="2024-02-22T08:33:10.869" v="20"/>
          <ac:grpSpMkLst>
            <pc:docMk/>
            <pc:sldMk cId="2158937691" sldId="347"/>
            <ac:grpSpMk id="12" creationId="{FE96D4C4-2296-E088-84FA-2B10AC04BDE4}"/>
          </ac:grpSpMkLst>
        </pc:grpChg>
        <pc:grpChg chg="add mod">
          <ac:chgData name="Harry Aujla" userId="8291b1ead4bee913" providerId="LiveId" clId="{8B817343-A1EB-445E-9136-48CAB554EE32}" dt="2024-02-22T08:33:10.869" v="20"/>
          <ac:grpSpMkLst>
            <pc:docMk/>
            <pc:sldMk cId="2158937691" sldId="347"/>
            <ac:grpSpMk id="15" creationId="{521A8C6F-DB80-5338-D842-2F0040C59E43}"/>
          </ac:grpSpMkLst>
        </pc:grpChg>
        <pc:grpChg chg="add mod">
          <ac:chgData name="Harry Aujla" userId="8291b1ead4bee913" providerId="LiveId" clId="{8B817343-A1EB-445E-9136-48CAB554EE32}" dt="2024-02-22T08:33:10.869" v="20"/>
          <ac:grpSpMkLst>
            <pc:docMk/>
            <pc:sldMk cId="2158937691" sldId="347"/>
            <ac:grpSpMk id="22" creationId="{50A971B7-1D94-878A-A2FE-7DC36D3192AC}"/>
          </ac:grpSpMkLst>
        </pc:grpChg>
        <pc:grpChg chg="add mod">
          <ac:chgData name="Harry Aujla" userId="8291b1ead4bee913" providerId="LiveId" clId="{8B817343-A1EB-445E-9136-48CAB554EE32}" dt="2024-02-22T08:33:10.869" v="20"/>
          <ac:grpSpMkLst>
            <pc:docMk/>
            <pc:sldMk cId="2158937691" sldId="347"/>
            <ac:grpSpMk id="26" creationId="{40FBE569-405C-39A0-18D9-8E9C1DADC1C0}"/>
          </ac:grpSpMkLst>
        </pc:grpChg>
        <pc:grpChg chg="add mod">
          <ac:chgData name="Harry Aujla" userId="8291b1ead4bee913" providerId="LiveId" clId="{8B817343-A1EB-445E-9136-48CAB554EE32}" dt="2024-02-22T08:33:10.869" v="20"/>
          <ac:grpSpMkLst>
            <pc:docMk/>
            <pc:sldMk cId="2158937691" sldId="347"/>
            <ac:grpSpMk id="34" creationId="{CFB6A345-6F1F-8381-FAAD-7DF849C7F25D}"/>
          </ac:grpSpMkLst>
        </pc:grpChg>
        <pc:grpChg chg="add mod">
          <ac:chgData name="Harry Aujla" userId="8291b1ead4bee913" providerId="LiveId" clId="{8B817343-A1EB-445E-9136-48CAB554EE32}" dt="2024-02-22T08:33:10.869" v="20"/>
          <ac:grpSpMkLst>
            <pc:docMk/>
            <pc:sldMk cId="2158937691" sldId="347"/>
            <ac:grpSpMk id="38" creationId="{0B133229-9398-F952-BAD6-97DCA5B078C4}"/>
          </ac:grpSpMkLst>
        </pc:grpChg>
        <pc:grpChg chg="add mod">
          <ac:chgData name="Harry Aujla" userId="8291b1ead4bee913" providerId="LiveId" clId="{8B817343-A1EB-445E-9136-48CAB554EE32}" dt="2024-02-22T08:33:10.869" v="20"/>
          <ac:grpSpMkLst>
            <pc:docMk/>
            <pc:sldMk cId="2158937691" sldId="347"/>
            <ac:grpSpMk id="42" creationId="{BF45AB30-6231-9F51-CD0D-878CFC1B5AFF}"/>
          </ac:grpSpMkLst>
        </pc:grpChg>
        <pc:grpChg chg="add del mod">
          <ac:chgData name="Harry Aujla" userId="8291b1ead4bee913" providerId="LiveId" clId="{8B817343-A1EB-445E-9136-48CAB554EE32}" dt="2024-02-22T08:35:35.905" v="44" actId="478"/>
          <ac:grpSpMkLst>
            <pc:docMk/>
            <pc:sldMk cId="2158937691" sldId="347"/>
            <ac:grpSpMk id="51" creationId="{8E70909D-6190-4307-3E80-8F0E99A89E7F}"/>
          </ac:grpSpMkLst>
        </pc:grpChg>
        <pc:grpChg chg="add del mod">
          <ac:chgData name="Harry Aujla" userId="8291b1ead4bee913" providerId="LiveId" clId="{8B817343-A1EB-445E-9136-48CAB554EE32}" dt="2024-02-22T08:35:27.217" v="40" actId="478"/>
          <ac:grpSpMkLst>
            <pc:docMk/>
            <pc:sldMk cId="2158937691" sldId="347"/>
            <ac:grpSpMk id="54" creationId="{935253E5-70F8-40FB-A91B-DC98EA37C017}"/>
          </ac:grpSpMkLst>
        </pc:grpChg>
        <pc:grpChg chg="add del mod">
          <ac:chgData name="Harry Aujla" userId="8291b1ead4bee913" providerId="LiveId" clId="{8B817343-A1EB-445E-9136-48CAB554EE32}" dt="2024-02-22T08:35:31.362" v="42" actId="478"/>
          <ac:grpSpMkLst>
            <pc:docMk/>
            <pc:sldMk cId="2158937691" sldId="347"/>
            <ac:grpSpMk id="57" creationId="{29FAB02E-52A0-8FD5-BD6C-27408F38C8F4}"/>
          </ac:grpSpMkLst>
        </pc:grpChg>
        <pc:grpChg chg="add del mod">
          <ac:chgData name="Harry Aujla" userId="8291b1ead4bee913" providerId="LiveId" clId="{8B817343-A1EB-445E-9136-48CAB554EE32}" dt="2024-02-22T08:45:30.090" v="64" actId="478"/>
          <ac:grpSpMkLst>
            <pc:docMk/>
            <pc:sldMk cId="2158937691" sldId="347"/>
            <ac:grpSpMk id="64" creationId="{9640086E-4F5E-8692-6797-631C78D1AEF9}"/>
          </ac:grpSpMkLst>
        </pc:grpChg>
        <pc:grpChg chg="add del mod">
          <ac:chgData name="Harry Aujla" userId="8291b1ead4bee913" providerId="LiveId" clId="{8B817343-A1EB-445E-9136-48CAB554EE32}" dt="2024-02-22T08:58:35.106" v="95" actId="478"/>
          <ac:grpSpMkLst>
            <pc:docMk/>
            <pc:sldMk cId="2158937691" sldId="347"/>
            <ac:grpSpMk id="68" creationId="{4BDEDC92-AB0B-EC1E-43B6-4DEC877DEDBD}"/>
          </ac:grpSpMkLst>
        </pc:grpChg>
        <pc:grpChg chg="add del mod">
          <ac:chgData name="Harry Aujla" userId="8291b1ead4bee913" providerId="LiveId" clId="{8B817343-A1EB-445E-9136-48CAB554EE32}" dt="2024-02-22T08:47:28.617" v="75" actId="478"/>
          <ac:grpSpMkLst>
            <pc:docMk/>
            <pc:sldMk cId="2158937691" sldId="347"/>
            <ac:grpSpMk id="76" creationId="{55D7C2DE-0D27-267E-C8BE-182D2E3BA0D3}"/>
          </ac:grpSpMkLst>
        </pc:grpChg>
        <pc:grpChg chg="add del mod">
          <ac:chgData name="Harry Aujla" userId="8291b1ead4bee913" providerId="LiveId" clId="{8B817343-A1EB-445E-9136-48CAB554EE32}" dt="2024-02-22T08:45:46.519" v="69" actId="478"/>
          <ac:grpSpMkLst>
            <pc:docMk/>
            <pc:sldMk cId="2158937691" sldId="347"/>
            <ac:grpSpMk id="80" creationId="{98EE4859-36F4-2FCD-5775-95E459F498AC}"/>
          </ac:grpSpMkLst>
        </pc:grpChg>
        <pc:grpChg chg="add mod">
          <ac:chgData name="Harry Aujla" userId="8291b1ead4bee913" providerId="LiveId" clId="{8B817343-A1EB-445E-9136-48CAB554EE32}" dt="2024-02-22T08:34:02.319" v="30" actId="164"/>
          <ac:grpSpMkLst>
            <pc:docMk/>
            <pc:sldMk cId="2158937691" sldId="347"/>
            <ac:grpSpMk id="84" creationId="{DB6552A2-E131-E13E-C60C-8DF5193F32BC}"/>
          </ac:grpSpMkLst>
        </pc:grpChg>
        <pc:grpChg chg="add del mod">
          <ac:chgData name="Harry Aujla" userId="8291b1ead4bee913" providerId="LiveId" clId="{8B817343-A1EB-445E-9136-48CAB554EE32}" dt="2024-02-22T08:48:37.786" v="88" actId="14100"/>
          <ac:grpSpMkLst>
            <pc:docMk/>
            <pc:sldMk cId="2158937691" sldId="347"/>
            <ac:grpSpMk id="87" creationId="{31662CEB-0BF8-AD31-0234-58208823F71D}"/>
          </ac:grpSpMkLst>
        </pc:grpChg>
        <pc:grpChg chg="add del mod">
          <ac:chgData name="Harry Aujla" userId="8291b1ead4bee913" providerId="LiveId" clId="{8B817343-A1EB-445E-9136-48CAB554EE32}" dt="2024-02-22T09:06:39.887" v="128" actId="165"/>
          <ac:grpSpMkLst>
            <pc:docMk/>
            <pc:sldMk cId="2158937691" sldId="347"/>
            <ac:grpSpMk id="114" creationId="{494CE92C-9DB5-C6CC-0306-40C1F9D9CADD}"/>
          </ac:grpSpMkLst>
        </pc:grpChg>
        <pc:picChg chg="add del mod">
          <ac:chgData name="Harry Aujla" userId="8291b1ead4bee913" providerId="LiveId" clId="{8B817343-A1EB-445E-9136-48CAB554EE32}" dt="2024-02-22T08:58:18.804" v="93" actId="478"/>
          <ac:picMkLst>
            <pc:docMk/>
            <pc:sldMk cId="2158937691" sldId="347"/>
            <ac:picMk id="89" creationId="{88AC836C-1FFF-D2F3-5F41-F886F3DCEA34}"/>
          </ac:picMkLst>
        </pc:picChg>
        <pc:picChg chg="add del mod">
          <ac:chgData name="Harry Aujla" userId="8291b1ead4bee913" providerId="LiveId" clId="{8B817343-A1EB-445E-9136-48CAB554EE32}" dt="2024-03-05T12:15:16.510" v="8846" actId="14100"/>
          <ac:picMkLst>
            <pc:docMk/>
            <pc:sldMk cId="2158937691" sldId="347"/>
            <ac:picMk id="113" creationId="{DE95B220-A37F-9B94-4C58-36A32D1CAF9D}"/>
          </ac:picMkLst>
        </pc:picChg>
        <pc:picChg chg="add del mod topLvl">
          <ac:chgData name="Harry Aujla" userId="8291b1ead4bee913" providerId="LiveId" clId="{8B817343-A1EB-445E-9136-48CAB554EE32}" dt="2024-02-22T09:06:39.887" v="128" actId="165"/>
          <ac:picMkLst>
            <pc:docMk/>
            <pc:sldMk cId="2158937691" sldId="347"/>
            <ac:picMk id="115" creationId="{B7B2181A-CA1A-A236-1F52-E3C62FFB1C5F}"/>
          </ac:picMkLst>
        </pc:picChg>
        <pc:picChg chg="add del mod topLvl">
          <ac:chgData name="Harry Aujla" userId="8291b1ead4bee913" providerId="LiveId" clId="{8B817343-A1EB-445E-9136-48CAB554EE32}" dt="2024-02-22T09:06:39.887" v="128" actId="165"/>
          <ac:picMkLst>
            <pc:docMk/>
            <pc:sldMk cId="2158937691" sldId="347"/>
            <ac:picMk id="116" creationId="{61823965-A664-0E45-A300-A9E53744B812}"/>
          </ac:picMkLst>
        </pc:picChg>
        <pc:picChg chg="add del mod topLvl">
          <ac:chgData name="Harry Aujla" userId="8291b1ead4bee913" providerId="LiveId" clId="{8B817343-A1EB-445E-9136-48CAB554EE32}" dt="2024-02-22T09:06:39.887" v="128" actId="165"/>
          <ac:picMkLst>
            <pc:docMk/>
            <pc:sldMk cId="2158937691" sldId="347"/>
            <ac:picMk id="117" creationId="{4E44F5B7-217F-C312-E4F8-9BEA06E9AD47}"/>
          </ac:picMkLst>
        </pc:picChg>
        <pc:cxnChg chg="add mod">
          <ac:chgData name="Harry Aujla" userId="8291b1ead4bee913" providerId="LiveId" clId="{8B817343-A1EB-445E-9136-48CAB554EE32}" dt="2024-02-22T08:33:10.869" v="20"/>
          <ac:cxnSpMkLst>
            <pc:docMk/>
            <pc:sldMk cId="2158937691" sldId="347"/>
            <ac:cxnSpMk id="19" creationId="{8C8BD7FF-9A90-A7AE-0B89-6E51B7F09E37}"/>
          </ac:cxnSpMkLst>
        </pc:cxnChg>
        <pc:cxnChg chg="add mod">
          <ac:chgData name="Harry Aujla" userId="8291b1ead4bee913" providerId="LiveId" clId="{8B817343-A1EB-445E-9136-48CAB554EE32}" dt="2024-02-22T08:33:10.869" v="20"/>
          <ac:cxnSpMkLst>
            <pc:docMk/>
            <pc:sldMk cId="2158937691" sldId="347"/>
            <ac:cxnSpMk id="20" creationId="{5E56C2A8-AF15-8FE0-D27E-51998DFD46C8}"/>
          </ac:cxnSpMkLst>
        </pc:cxnChg>
        <pc:cxnChg chg="add mod">
          <ac:chgData name="Harry Aujla" userId="8291b1ead4bee913" providerId="LiveId" clId="{8B817343-A1EB-445E-9136-48CAB554EE32}" dt="2024-02-22T08:33:27.099" v="24" actId="1076"/>
          <ac:cxnSpMkLst>
            <pc:docMk/>
            <pc:sldMk cId="2158937691" sldId="347"/>
            <ac:cxnSpMk id="21" creationId="{4E84DDA0-F918-4E47-2603-2BB433154F19}"/>
          </ac:cxnSpMkLst>
        </pc:cxnChg>
        <pc:cxnChg chg="add mod">
          <ac:chgData name="Harry Aujla" userId="8291b1ead4bee913" providerId="LiveId" clId="{8B817343-A1EB-445E-9136-48CAB554EE32}" dt="2024-02-22T08:48:04.826" v="84" actId="1076"/>
          <ac:cxnSpMkLst>
            <pc:docMk/>
            <pc:sldMk cId="2158937691" sldId="347"/>
            <ac:cxnSpMk id="61" creationId="{9B142C0D-9DE8-7E6C-6CDB-8E6968503A6C}"/>
          </ac:cxnSpMkLst>
        </pc:cxnChg>
        <pc:cxnChg chg="add mod">
          <ac:chgData name="Harry Aujla" userId="8291b1ead4bee913" providerId="LiveId" clId="{8B817343-A1EB-445E-9136-48CAB554EE32}" dt="2024-02-22T08:48:04.826" v="84" actId="1076"/>
          <ac:cxnSpMkLst>
            <pc:docMk/>
            <pc:sldMk cId="2158937691" sldId="347"/>
            <ac:cxnSpMk id="62" creationId="{2BA0DEA5-1680-83F0-7B58-AFCC5599D07D}"/>
          </ac:cxnSpMkLst>
        </pc:cxnChg>
        <pc:cxnChg chg="add mod">
          <ac:chgData name="Harry Aujla" userId="8291b1ead4bee913" providerId="LiveId" clId="{8B817343-A1EB-445E-9136-48CAB554EE32}" dt="2024-02-22T08:48:09.575" v="85" actId="1076"/>
          <ac:cxnSpMkLst>
            <pc:docMk/>
            <pc:sldMk cId="2158937691" sldId="347"/>
            <ac:cxnSpMk id="63" creationId="{3091C6AB-89CF-6174-A8F9-7766F26963D4}"/>
          </ac:cxnSpMkLst>
        </pc:cxnChg>
      </pc:sldChg>
      <pc:sldChg chg="addSp delSp modSp mod modTransition modNotesTx">
        <pc:chgData name="Harry Aujla" userId="8291b1ead4bee913" providerId="LiveId" clId="{8B817343-A1EB-445E-9136-48CAB554EE32}" dt="2024-03-05T12:17:48.798" v="8860"/>
        <pc:sldMkLst>
          <pc:docMk/>
          <pc:sldMk cId="813702670" sldId="348"/>
        </pc:sldMkLst>
        <pc:spChg chg="mod">
          <ac:chgData name="Harry Aujla" userId="8291b1ead4bee913" providerId="LiveId" clId="{8B817343-A1EB-445E-9136-48CAB554EE32}" dt="2024-03-01T11:57:37.542" v="3579" actId="20577"/>
          <ac:spMkLst>
            <pc:docMk/>
            <pc:sldMk cId="813702670" sldId="348"/>
            <ac:spMk id="2" creationId="{4350D091-B27B-48CD-E240-2D44AD9D4682}"/>
          </ac:spMkLst>
        </pc:spChg>
        <pc:spChg chg="del mod ord">
          <ac:chgData name="Harry Aujla" userId="8291b1ead4bee913" providerId="LiveId" clId="{8B817343-A1EB-445E-9136-48CAB554EE32}" dt="2024-03-05T11:40:54.986" v="8787" actId="478"/>
          <ac:spMkLst>
            <pc:docMk/>
            <pc:sldMk cId="813702670" sldId="348"/>
            <ac:spMk id="3" creationId="{81DF53A4-E00B-5264-88E0-1C2490F9ACC6}"/>
          </ac:spMkLst>
        </pc:spChg>
        <pc:spChg chg="mod">
          <ac:chgData name="Harry Aujla" userId="8291b1ead4bee913" providerId="LiveId" clId="{8B817343-A1EB-445E-9136-48CAB554EE32}" dt="2024-03-04T10:17:25.262" v="5338"/>
          <ac:spMkLst>
            <pc:docMk/>
            <pc:sldMk cId="813702670" sldId="348"/>
            <ac:spMk id="6" creationId="{DE191357-3E2D-1ECE-05D7-4DA48BDD39CC}"/>
          </ac:spMkLst>
        </pc:spChg>
        <pc:spChg chg="mod">
          <ac:chgData name="Harry Aujla" userId="8291b1ead4bee913" providerId="LiveId" clId="{8B817343-A1EB-445E-9136-48CAB554EE32}" dt="2024-03-04T10:17:25.262" v="5338"/>
          <ac:spMkLst>
            <pc:docMk/>
            <pc:sldMk cId="813702670" sldId="348"/>
            <ac:spMk id="8" creationId="{E3AA09E8-5DC3-AE74-C104-2A9B7031E2D4}"/>
          </ac:spMkLst>
        </pc:spChg>
        <pc:spChg chg="mod">
          <ac:chgData name="Harry Aujla" userId="8291b1ead4bee913" providerId="LiveId" clId="{8B817343-A1EB-445E-9136-48CAB554EE32}" dt="2024-03-04T10:17:25.262" v="5338"/>
          <ac:spMkLst>
            <pc:docMk/>
            <pc:sldMk cId="813702670" sldId="348"/>
            <ac:spMk id="9" creationId="{32E60A4C-3D3D-66C3-6B84-00ED8D2D1652}"/>
          </ac:spMkLst>
        </pc:spChg>
        <pc:spChg chg="mod">
          <ac:chgData name="Harry Aujla" userId="8291b1ead4bee913" providerId="LiveId" clId="{8B817343-A1EB-445E-9136-48CAB554EE32}" dt="2024-03-04T10:17:25.262" v="5338"/>
          <ac:spMkLst>
            <pc:docMk/>
            <pc:sldMk cId="813702670" sldId="348"/>
            <ac:spMk id="10" creationId="{127883F6-A228-CA6F-537A-D1F14DB57E20}"/>
          </ac:spMkLst>
        </pc:spChg>
        <pc:spChg chg="mod">
          <ac:chgData name="Harry Aujla" userId="8291b1ead4bee913" providerId="LiveId" clId="{8B817343-A1EB-445E-9136-48CAB554EE32}" dt="2024-03-04T10:17:25.262" v="5338"/>
          <ac:spMkLst>
            <pc:docMk/>
            <pc:sldMk cId="813702670" sldId="348"/>
            <ac:spMk id="11" creationId="{C23E6F9C-5FA7-24C4-E039-9BFECDF35B88}"/>
          </ac:spMkLst>
        </pc:spChg>
        <pc:spChg chg="mod">
          <ac:chgData name="Harry Aujla" userId="8291b1ead4bee913" providerId="LiveId" clId="{8B817343-A1EB-445E-9136-48CAB554EE32}" dt="2024-03-04T10:17:25.262" v="5338"/>
          <ac:spMkLst>
            <pc:docMk/>
            <pc:sldMk cId="813702670" sldId="348"/>
            <ac:spMk id="12" creationId="{48634DAD-EC12-B7B9-87A1-9BFBBB440541}"/>
          </ac:spMkLst>
        </pc:spChg>
        <pc:spChg chg="mod">
          <ac:chgData name="Harry Aujla" userId="8291b1ead4bee913" providerId="LiveId" clId="{8B817343-A1EB-445E-9136-48CAB554EE32}" dt="2024-03-04T10:17:25.262" v="5338"/>
          <ac:spMkLst>
            <pc:docMk/>
            <pc:sldMk cId="813702670" sldId="348"/>
            <ac:spMk id="13" creationId="{8C1FD708-1F31-3A60-0E8D-09E624226549}"/>
          </ac:spMkLst>
        </pc:spChg>
        <pc:spChg chg="mod">
          <ac:chgData name="Harry Aujla" userId="8291b1ead4bee913" providerId="LiveId" clId="{8B817343-A1EB-445E-9136-48CAB554EE32}" dt="2024-03-04T10:17:25.262" v="5338"/>
          <ac:spMkLst>
            <pc:docMk/>
            <pc:sldMk cId="813702670" sldId="348"/>
            <ac:spMk id="14" creationId="{67A93C9B-DF68-A660-7BC3-2518E200F856}"/>
          </ac:spMkLst>
        </pc:spChg>
        <pc:spChg chg="mod">
          <ac:chgData name="Harry Aujla" userId="8291b1ead4bee913" providerId="LiveId" clId="{8B817343-A1EB-445E-9136-48CAB554EE32}" dt="2024-03-04T10:17:25.262" v="5338"/>
          <ac:spMkLst>
            <pc:docMk/>
            <pc:sldMk cId="813702670" sldId="348"/>
            <ac:spMk id="15" creationId="{48DEE570-822D-4924-1CFE-CED62B4B5570}"/>
          </ac:spMkLst>
        </pc:spChg>
        <pc:spChg chg="mod">
          <ac:chgData name="Harry Aujla" userId="8291b1ead4bee913" providerId="LiveId" clId="{8B817343-A1EB-445E-9136-48CAB554EE32}" dt="2024-03-04T10:17:25.262" v="5338"/>
          <ac:spMkLst>
            <pc:docMk/>
            <pc:sldMk cId="813702670" sldId="348"/>
            <ac:spMk id="16" creationId="{CEB14769-D2C0-F7F0-8C56-046ED50540A4}"/>
          </ac:spMkLst>
        </pc:spChg>
        <pc:spChg chg="mod">
          <ac:chgData name="Harry Aujla" userId="8291b1ead4bee913" providerId="LiveId" clId="{8B817343-A1EB-445E-9136-48CAB554EE32}" dt="2024-03-04T10:17:25.262" v="5338"/>
          <ac:spMkLst>
            <pc:docMk/>
            <pc:sldMk cId="813702670" sldId="348"/>
            <ac:spMk id="17" creationId="{48A3F544-2FD6-9A15-1220-D8FDAC82D2A5}"/>
          </ac:spMkLst>
        </pc:spChg>
        <pc:spChg chg="mod">
          <ac:chgData name="Harry Aujla" userId="8291b1ead4bee913" providerId="LiveId" clId="{8B817343-A1EB-445E-9136-48CAB554EE32}" dt="2024-03-04T10:17:25.262" v="5338"/>
          <ac:spMkLst>
            <pc:docMk/>
            <pc:sldMk cId="813702670" sldId="348"/>
            <ac:spMk id="18" creationId="{3541C6E3-67D6-1C65-CEAF-6CB51DC1DFFF}"/>
          </ac:spMkLst>
        </pc:spChg>
        <pc:spChg chg="mod">
          <ac:chgData name="Harry Aujla" userId="8291b1ead4bee913" providerId="LiveId" clId="{8B817343-A1EB-445E-9136-48CAB554EE32}" dt="2024-03-04T10:17:25.262" v="5338"/>
          <ac:spMkLst>
            <pc:docMk/>
            <pc:sldMk cId="813702670" sldId="348"/>
            <ac:spMk id="19" creationId="{7B6F9611-3A00-EB16-99C1-ACC171D2004F}"/>
          </ac:spMkLst>
        </pc:spChg>
        <pc:spChg chg="mod">
          <ac:chgData name="Harry Aujla" userId="8291b1ead4bee913" providerId="LiveId" clId="{8B817343-A1EB-445E-9136-48CAB554EE32}" dt="2024-03-04T10:17:25.262" v="5338"/>
          <ac:spMkLst>
            <pc:docMk/>
            <pc:sldMk cId="813702670" sldId="348"/>
            <ac:spMk id="20" creationId="{D681928A-D69A-73C6-DD5D-3483C9650C12}"/>
          </ac:spMkLst>
        </pc:spChg>
        <pc:spChg chg="mod">
          <ac:chgData name="Harry Aujla" userId="8291b1ead4bee913" providerId="LiveId" clId="{8B817343-A1EB-445E-9136-48CAB554EE32}" dt="2024-03-04T10:17:25.262" v="5338"/>
          <ac:spMkLst>
            <pc:docMk/>
            <pc:sldMk cId="813702670" sldId="348"/>
            <ac:spMk id="21" creationId="{AAE886D6-A1E5-0D71-A1C2-77B8FF2B54E3}"/>
          </ac:spMkLst>
        </pc:spChg>
        <pc:spChg chg="mod">
          <ac:chgData name="Harry Aujla" userId="8291b1ead4bee913" providerId="LiveId" clId="{8B817343-A1EB-445E-9136-48CAB554EE32}" dt="2024-03-04T10:17:25.262" v="5338"/>
          <ac:spMkLst>
            <pc:docMk/>
            <pc:sldMk cId="813702670" sldId="348"/>
            <ac:spMk id="22" creationId="{B80C4004-F31D-8864-7631-D15C540C60AF}"/>
          </ac:spMkLst>
        </pc:spChg>
        <pc:spChg chg="mod">
          <ac:chgData name="Harry Aujla" userId="8291b1ead4bee913" providerId="LiveId" clId="{8B817343-A1EB-445E-9136-48CAB554EE32}" dt="2024-03-04T10:17:25.262" v="5338"/>
          <ac:spMkLst>
            <pc:docMk/>
            <pc:sldMk cId="813702670" sldId="348"/>
            <ac:spMk id="23" creationId="{8E267EA0-3F14-D4C8-225F-2F22DB2ECBA8}"/>
          </ac:spMkLst>
        </pc:spChg>
        <pc:spChg chg="mod">
          <ac:chgData name="Harry Aujla" userId="8291b1ead4bee913" providerId="LiveId" clId="{8B817343-A1EB-445E-9136-48CAB554EE32}" dt="2024-03-04T10:17:25.262" v="5338"/>
          <ac:spMkLst>
            <pc:docMk/>
            <pc:sldMk cId="813702670" sldId="348"/>
            <ac:spMk id="24" creationId="{64AB6CF5-4FEB-0831-DBD8-40ADD81C2ECD}"/>
          </ac:spMkLst>
        </pc:spChg>
        <pc:spChg chg="mod">
          <ac:chgData name="Harry Aujla" userId="8291b1ead4bee913" providerId="LiveId" clId="{8B817343-A1EB-445E-9136-48CAB554EE32}" dt="2024-03-04T10:17:25.262" v="5338"/>
          <ac:spMkLst>
            <pc:docMk/>
            <pc:sldMk cId="813702670" sldId="348"/>
            <ac:spMk id="25" creationId="{0A5384D0-F583-E04F-E54E-C4FEC62938ED}"/>
          </ac:spMkLst>
        </pc:spChg>
        <pc:spChg chg="mod">
          <ac:chgData name="Harry Aujla" userId="8291b1ead4bee913" providerId="LiveId" clId="{8B817343-A1EB-445E-9136-48CAB554EE32}" dt="2024-03-04T10:17:25.262" v="5338"/>
          <ac:spMkLst>
            <pc:docMk/>
            <pc:sldMk cId="813702670" sldId="348"/>
            <ac:spMk id="26" creationId="{3AF0DC99-6708-54DC-2633-D1C6F1C69D75}"/>
          </ac:spMkLst>
        </pc:spChg>
        <pc:spChg chg="mod">
          <ac:chgData name="Harry Aujla" userId="8291b1ead4bee913" providerId="LiveId" clId="{8B817343-A1EB-445E-9136-48CAB554EE32}" dt="2024-03-04T10:17:25.262" v="5338"/>
          <ac:spMkLst>
            <pc:docMk/>
            <pc:sldMk cId="813702670" sldId="348"/>
            <ac:spMk id="27" creationId="{6FF7D9C9-55EF-9AC0-EC87-D6C20D468B46}"/>
          </ac:spMkLst>
        </pc:spChg>
        <pc:spChg chg="mod">
          <ac:chgData name="Harry Aujla" userId="8291b1ead4bee913" providerId="LiveId" clId="{8B817343-A1EB-445E-9136-48CAB554EE32}" dt="2024-03-04T10:17:25.262" v="5338"/>
          <ac:spMkLst>
            <pc:docMk/>
            <pc:sldMk cId="813702670" sldId="348"/>
            <ac:spMk id="28" creationId="{9499850D-4706-6FA1-AA74-176C68CD8D4D}"/>
          </ac:spMkLst>
        </pc:spChg>
        <pc:spChg chg="mod">
          <ac:chgData name="Harry Aujla" userId="8291b1ead4bee913" providerId="LiveId" clId="{8B817343-A1EB-445E-9136-48CAB554EE32}" dt="2024-03-04T10:17:25.262" v="5338"/>
          <ac:spMkLst>
            <pc:docMk/>
            <pc:sldMk cId="813702670" sldId="348"/>
            <ac:spMk id="29" creationId="{71BD4130-C187-E87D-FA6C-468257522567}"/>
          </ac:spMkLst>
        </pc:spChg>
        <pc:spChg chg="mod">
          <ac:chgData name="Harry Aujla" userId="8291b1ead4bee913" providerId="LiveId" clId="{8B817343-A1EB-445E-9136-48CAB554EE32}" dt="2024-03-04T10:17:25.262" v="5338"/>
          <ac:spMkLst>
            <pc:docMk/>
            <pc:sldMk cId="813702670" sldId="348"/>
            <ac:spMk id="30" creationId="{9CB2CC76-5AE6-018C-6EA4-1D4C17767258}"/>
          </ac:spMkLst>
        </pc:spChg>
        <pc:spChg chg="mod">
          <ac:chgData name="Harry Aujla" userId="8291b1ead4bee913" providerId="LiveId" clId="{8B817343-A1EB-445E-9136-48CAB554EE32}" dt="2024-03-04T10:17:25.262" v="5338"/>
          <ac:spMkLst>
            <pc:docMk/>
            <pc:sldMk cId="813702670" sldId="348"/>
            <ac:spMk id="31" creationId="{BE8BD4CE-0427-023F-7161-7BB8467A2127}"/>
          </ac:spMkLst>
        </pc:spChg>
        <pc:spChg chg="mod">
          <ac:chgData name="Harry Aujla" userId="8291b1ead4bee913" providerId="LiveId" clId="{8B817343-A1EB-445E-9136-48CAB554EE32}" dt="2024-03-04T10:17:25.262" v="5338"/>
          <ac:spMkLst>
            <pc:docMk/>
            <pc:sldMk cId="813702670" sldId="348"/>
            <ac:spMk id="32" creationId="{ED7D0023-2855-6806-287E-69E1ABB0995B}"/>
          </ac:spMkLst>
        </pc:spChg>
        <pc:spChg chg="mod">
          <ac:chgData name="Harry Aujla" userId="8291b1ead4bee913" providerId="LiveId" clId="{8B817343-A1EB-445E-9136-48CAB554EE32}" dt="2024-03-04T10:17:25.262" v="5338"/>
          <ac:spMkLst>
            <pc:docMk/>
            <pc:sldMk cId="813702670" sldId="348"/>
            <ac:spMk id="33" creationId="{EB565EB8-4A09-17BE-868E-E9824AFE4DC0}"/>
          </ac:spMkLst>
        </pc:spChg>
        <pc:spChg chg="mod">
          <ac:chgData name="Harry Aujla" userId="8291b1ead4bee913" providerId="LiveId" clId="{8B817343-A1EB-445E-9136-48CAB554EE32}" dt="2024-03-04T10:17:25.262" v="5338"/>
          <ac:spMkLst>
            <pc:docMk/>
            <pc:sldMk cId="813702670" sldId="348"/>
            <ac:spMk id="34" creationId="{9C221484-F9AB-8D7F-37A6-03B342213A19}"/>
          </ac:spMkLst>
        </pc:spChg>
        <pc:spChg chg="mod">
          <ac:chgData name="Harry Aujla" userId="8291b1ead4bee913" providerId="LiveId" clId="{8B817343-A1EB-445E-9136-48CAB554EE32}" dt="2024-03-04T10:17:25.262" v="5338"/>
          <ac:spMkLst>
            <pc:docMk/>
            <pc:sldMk cId="813702670" sldId="348"/>
            <ac:spMk id="35" creationId="{A6C544FB-97D7-CD24-F9C9-EB4A5E3D595A}"/>
          </ac:spMkLst>
        </pc:spChg>
        <pc:spChg chg="mod">
          <ac:chgData name="Harry Aujla" userId="8291b1ead4bee913" providerId="LiveId" clId="{8B817343-A1EB-445E-9136-48CAB554EE32}" dt="2024-03-04T10:17:25.262" v="5338"/>
          <ac:spMkLst>
            <pc:docMk/>
            <pc:sldMk cId="813702670" sldId="348"/>
            <ac:spMk id="36" creationId="{9DF6D8CF-6AFD-C081-B524-B6A8D7B91A76}"/>
          </ac:spMkLst>
        </pc:spChg>
        <pc:spChg chg="mod">
          <ac:chgData name="Harry Aujla" userId="8291b1ead4bee913" providerId="LiveId" clId="{8B817343-A1EB-445E-9136-48CAB554EE32}" dt="2024-03-04T10:17:25.262" v="5338"/>
          <ac:spMkLst>
            <pc:docMk/>
            <pc:sldMk cId="813702670" sldId="348"/>
            <ac:spMk id="37" creationId="{E0271E9F-4C72-C544-BC89-6FB942997934}"/>
          </ac:spMkLst>
        </pc:spChg>
        <pc:spChg chg="mod">
          <ac:chgData name="Harry Aujla" userId="8291b1ead4bee913" providerId="LiveId" clId="{8B817343-A1EB-445E-9136-48CAB554EE32}" dt="2024-03-04T10:17:25.262" v="5338"/>
          <ac:spMkLst>
            <pc:docMk/>
            <pc:sldMk cId="813702670" sldId="348"/>
            <ac:spMk id="38" creationId="{FE238016-CEA5-A9FE-A55A-4094AC8B41A1}"/>
          </ac:spMkLst>
        </pc:spChg>
        <pc:spChg chg="mod">
          <ac:chgData name="Harry Aujla" userId="8291b1ead4bee913" providerId="LiveId" clId="{8B817343-A1EB-445E-9136-48CAB554EE32}" dt="2024-03-04T10:17:25.262" v="5338"/>
          <ac:spMkLst>
            <pc:docMk/>
            <pc:sldMk cId="813702670" sldId="348"/>
            <ac:spMk id="39" creationId="{9946D04A-D23A-3640-AE97-608892DF2C6A}"/>
          </ac:spMkLst>
        </pc:spChg>
        <pc:spChg chg="mod">
          <ac:chgData name="Harry Aujla" userId="8291b1ead4bee913" providerId="LiveId" clId="{8B817343-A1EB-445E-9136-48CAB554EE32}" dt="2024-03-04T10:17:25.262" v="5338"/>
          <ac:spMkLst>
            <pc:docMk/>
            <pc:sldMk cId="813702670" sldId="348"/>
            <ac:spMk id="40" creationId="{A13669B2-2483-1E7B-772C-A963BF84AD32}"/>
          </ac:spMkLst>
        </pc:spChg>
        <pc:spChg chg="mod">
          <ac:chgData name="Harry Aujla" userId="8291b1ead4bee913" providerId="LiveId" clId="{8B817343-A1EB-445E-9136-48CAB554EE32}" dt="2024-03-04T10:17:25.262" v="5338"/>
          <ac:spMkLst>
            <pc:docMk/>
            <pc:sldMk cId="813702670" sldId="348"/>
            <ac:spMk id="41" creationId="{427F6198-B816-6137-5242-8D74D5F89BBA}"/>
          </ac:spMkLst>
        </pc:spChg>
        <pc:spChg chg="mod">
          <ac:chgData name="Harry Aujla" userId="8291b1ead4bee913" providerId="LiveId" clId="{8B817343-A1EB-445E-9136-48CAB554EE32}" dt="2024-03-04T10:17:25.262" v="5338"/>
          <ac:spMkLst>
            <pc:docMk/>
            <pc:sldMk cId="813702670" sldId="348"/>
            <ac:spMk id="42" creationId="{B2DE648A-5265-3557-1B11-90145D4933CD}"/>
          </ac:spMkLst>
        </pc:spChg>
        <pc:spChg chg="mod">
          <ac:chgData name="Harry Aujla" userId="8291b1ead4bee913" providerId="LiveId" clId="{8B817343-A1EB-445E-9136-48CAB554EE32}" dt="2024-03-04T10:17:25.262" v="5338"/>
          <ac:spMkLst>
            <pc:docMk/>
            <pc:sldMk cId="813702670" sldId="348"/>
            <ac:spMk id="43" creationId="{BB91C5FD-6A3E-A8F7-B5BF-EB67AC5DDC90}"/>
          </ac:spMkLst>
        </pc:spChg>
        <pc:spChg chg="mod">
          <ac:chgData name="Harry Aujla" userId="8291b1ead4bee913" providerId="LiveId" clId="{8B817343-A1EB-445E-9136-48CAB554EE32}" dt="2024-03-04T10:17:25.262" v="5338"/>
          <ac:spMkLst>
            <pc:docMk/>
            <pc:sldMk cId="813702670" sldId="348"/>
            <ac:spMk id="44" creationId="{EFE28052-52E3-5FBA-97CE-E1C493C23FBB}"/>
          </ac:spMkLst>
        </pc:spChg>
        <pc:spChg chg="mod">
          <ac:chgData name="Harry Aujla" userId="8291b1ead4bee913" providerId="LiveId" clId="{8B817343-A1EB-445E-9136-48CAB554EE32}" dt="2024-03-04T10:17:25.262" v="5338"/>
          <ac:spMkLst>
            <pc:docMk/>
            <pc:sldMk cId="813702670" sldId="348"/>
            <ac:spMk id="45" creationId="{CC79DB16-8F09-EB07-FE5E-ADF09442B961}"/>
          </ac:spMkLst>
        </pc:spChg>
        <pc:spChg chg="mod">
          <ac:chgData name="Harry Aujla" userId="8291b1ead4bee913" providerId="LiveId" clId="{8B817343-A1EB-445E-9136-48CAB554EE32}" dt="2024-03-04T10:17:25.262" v="5338"/>
          <ac:spMkLst>
            <pc:docMk/>
            <pc:sldMk cId="813702670" sldId="348"/>
            <ac:spMk id="46" creationId="{ED4AFCAF-654F-523D-C4D3-6BB4B68FDED7}"/>
          </ac:spMkLst>
        </pc:spChg>
        <pc:spChg chg="mod">
          <ac:chgData name="Harry Aujla" userId="8291b1ead4bee913" providerId="LiveId" clId="{8B817343-A1EB-445E-9136-48CAB554EE32}" dt="2024-03-04T10:17:25.262" v="5338"/>
          <ac:spMkLst>
            <pc:docMk/>
            <pc:sldMk cId="813702670" sldId="348"/>
            <ac:spMk id="47" creationId="{03807B3A-0597-2C1A-EDDD-52513184F06B}"/>
          </ac:spMkLst>
        </pc:spChg>
        <pc:spChg chg="mod">
          <ac:chgData name="Harry Aujla" userId="8291b1ead4bee913" providerId="LiveId" clId="{8B817343-A1EB-445E-9136-48CAB554EE32}" dt="2024-02-22T09:09:01.943" v="149" actId="1076"/>
          <ac:spMkLst>
            <pc:docMk/>
            <pc:sldMk cId="813702670" sldId="348"/>
            <ac:spMk id="47" creationId="{294C6DFE-35F7-AB75-2969-479FC18BC2C9}"/>
          </ac:spMkLst>
        </pc:spChg>
        <pc:spChg chg="mod">
          <ac:chgData name="Harry Aujla" userId="8291b1ead4bee913" providerId="LiveId" clId="{8B817343-A1EB-445E-9136-48CAB554EE32}" dt="2024-03-04T10:17:25.262" v="5338"/>
          <ac:spMkLst>
            <pc:docMk/>
            <pc:sldMk cId="813702670" sldId="348"/>
            <ac:spMk id="48" creationId="{39483DE6-5CCF-E3C4-F8A1-20C9F8AE2A39}"/>
          </ac:spMkLst>
        </pc:spChg>
        <pc:spChg chg="mod">
          <ac:chgData name="Harry Aujla" userId="8291b1ead4bee913" providerId="LiveId" clId="{8B817343-A1EB-445E-9136-48CAB554EE32}" dt="2024-02-22T09:04:27.641" v="110" actId="1076"/>
          <ac:spMkLst>
            <pc:docMk/>
            <pc:sldMk cId="813702670" sldId="348"/>
            <ac:spMk id="48" creationId="{E2FCBF7D-0F9A-A875-0917-2E0CE334625C}"/>
          </ac:spMkLst>
        </pc:spChg>
        <pc:spChg chg="mod">
          <ac:chgData name="Harry Aujla" userId="8291b1ead4bee913" providerId="LiveId" clId="{8B817343-A1EB-445E-9136-48CAB554EE32}" dt="2024-03-04T10:17:25.262" v="5338"/>
          <ac:spMkLst>
            <pc:docMk/>
            <pc:sldMk cId="813702670" sldId="348"/>
            <ac:spMk id="49" creationId="{533FB572-F0CB-7D2A-8926-DFA74FFDD751}"/>
          </ac:spMkLst>
        </pc:spChg>
        <pc:spChg chg="mod">
          <ac:chgData name="Harry Aujla" userId="8291b1ead4bee913" providerId="LiveId" clId="{8B817343-A1EB-445E-9136-48CAB554EE32}" dt="2024-02-22T09:08:49.509" v="147" actId="1076"/>
          <ac:spMkLst>
            <pc:docMk/>
            <pc:sldMk cId="813702670" sldId="348"/>
            <ac:spMk id="49" creationId="{AB2FBF3D-91CB-0249-0306-E0198D21C921}"/>
          </ac:spMkLst>
        </pc:spChg>
        <pc:spChg chg="mod">
          <ac:chgData name="Harry Aujla" userId="8291b1ead4bee913" providerId="LiveId" clId="{8B817343-A1EB-445E-9136-48CAB554EE32}" dt="2024-03-04T10:17:25.262" v="5338"/>
          <ac:spMkLst>
            <pc:docMk/>
            <pc:sldMk cId="813702670" sldId="348"/>
            <ac:spMk id="50" creationId="{7BA846C0-6B57-37BB-966A-D6092CEA46AA}"/>
          </ac:spMkLst>
        </pc:spChg>
        <pc:spChg chg="mod">
          <ac:chgData name="Harry Aujla" userId="8291b1ead4bee913" providerId="LiveId" clId="{8B817343-A1EB-445E-9136-48CAB554EE32}" dt="2024-03-04T10:17:25.262" v="5338"/>
          <ac:spMkLst>
            <pc:docMk/>
            <pc:sldMk cId="813702670" sldId="348"/>
            <ac:spMk id="51" creationId="{FC5DF741-A633-9FB8-E457-DFF611FC3BAD}"/>
          </ac:spMkLst>
        </pc:spChg>
        <pc:spChg chg="mod">
          <ac:chgData name="Harry Aujla" userId="8291b1ead4bee913" providerId="LiveId" clId="{8B817343-A1EB-445E-9136-48CAB554EE32}" dt="2024-03-04T10:17:25.262" v="5338"/>
          <ac:spMkLst>
            <pc:docMk/>
            <pc:sldMk cId="813702670" sldId="348"/>
            <ac:spMk id="52" creationId="{5C4556DB-114B-45FC-117C-24EF46CCFF94}"/>
          </ac:spMkLst>
        </pc:spChg>
        <pc:spChg chg="mod">
          <ac:chgData name="Harry Aujla" userId="8291b1ead4bee913" providerId="LiveId" clId="{8B817343-A1EB-445E-9136-48CAB554EE32}" dt="2024-03-04T10:17:25.262" v="5338"/>
          <ac:spMkLst>
            <pc:docMk/>
            <pc:sldMk cId="813702670" sldId="348"/>
            <ac:spMk id="53" creationId="{229F8BCE-2BD7-75EB-5E8B-253FED025BEC}"/>
          </ac:spMkLst>
        </pc:spChg>
        <pc:spChg chg="mod">
          <ac:chgData name="Harry Aujla" userId="8291b1ead4bee913" providerId="LiveId" clId="{8B817343-A1EB-445E-9136-48CAB554EE32}" dt="2024-03-04T10:17:25.262" v="5338"/>
          <ac:spMkLst>
            <pc:docMk/>
            <pc:sldMk cId="813702670" sldId="348"/>
            <ac:spMk id="54" creationId="{6A155BC4-F889-2596-5631-4B23647D3490}"/>
          </ac:spMkLst>
        </pc:spChg>
        <pc:spChg chg="mod">
          <ac:chgData name="Harry Aujla" userId="8291b1ead4bee913" providerId="LiveId" clId="{8B817343-A1EB-445E-9136-48CAB554EE32}" dt="2024-03-04T10:17:25.262" v="5338"/>
          <ac:spMkLst>
            <pc:docMk/>
            <pc:sldMk cId="813702670" sldId="348"/>
            <ac:spMk id="55" creationId="{A54368DE-E4B0-C543-3007-DF38F26F8A05}"/>
          </ac:spMkLst>
        </pc:spChg>
        <pc:spChg chg="mod">
          <ac:chgData name="Harry Aujla" userId="8291b1ead4bee913" providerId="LiveId" clId="{8B817343-A1EB-445E-9136-48CAB554EE32}" dt="2024-03-04T10:17:25.262" v="5338"/>
          <ac:spMkLst>
            <pc:docMk/>
            <pc:sldMk cId="813702670" sldId="348"/>
            <ac:spMk id="56" creationId="{73588FB7-DDC1-C9BA-C22F-4159A6FF0424}"/>
          </ac:spMkLst>
        </pc:spChg>
        <pc:spChg chg="mod">
          <ac:chgData name="Harry Aujla" userId="8291b1ead4bee913" providerId="LiveId" clId="{8B817343-A1EB-445E-9136-48CAB554EE32}" dt="2024-03-04T10:17:25.262" v="5338"/>
          <ac:spMkLst>
            <pc:docMk/>
            <pc:sldMk cId="813702670" sldId="348"/>
            <ac:spMk id="57" creationId="{22CA9DCD-261F-17E0-FC7B-767655E26183}"/>
          </ac:spMkLst>
        </pc:spChg>
        <pc:spChg chg="mod">
          <ac:chgData name="Harry Aujla" userId="8291b1ead4bee913" providerId="LiveId" clId="{8B817343-A1EB-445E-9136-48CAB554EE32}" dt="2024-03-04T10:17:25.262" v="5338"/>
          <ac:spMkLst>
            <pc:docMk/>
            <pc:sldMk cId="813702670" sldId="348"/>
            <ac:spMk id="58" creationId="{506B6A10-79B8-A380-52F0-7F009294CC98}"/>
          </ac:spMkLst>
        </pc:spChg>
        <pc:spChg chg="mod">
          <ac:chgData name="Harry Aujla" userId="8291b1ead4bee913" providerId="LiveId" clId="{8B817343-A1EB-445E-9136-48CAB554EE32}" dt="2024-03-04T10:17:25.262" v="5338"/>
          <ac:spMkLst>
            <pc:docMk/>
            <pc:sldMk cId="813702670" sldId="348"/>
            <ac:spMk id="59" creationId="{B6B0F21C-148F-C98D-D190-B14AF72729E5}"/>
          </ac:spMkLst>
        </pc:spChg>
        <pc:spChg chg="mod">
          <ac:chgData name="Harry Aujla" userId="8291b1ead4bee913" providerId="LiveId" clId="{8B817343-A1EB-445E-9136-48CAB554EE32}" dt="2024-03-04T10:17:25.262" v="5338"/>
          <ac:spMkLst>
            <pc:docMk/>
            <pc:sldMk cId="813702670" sldId="348"/>
            <ac:spMk id="60" creationId="{37ACB13D-AC31-1E92-4AB7-C3BE70CBA6FE}"/>
          </ac:spMkLst>
        </pc:spChg>
        <pc:spChg chg="mod">
          <ac:chgData name="Harry Aujla" userId="8291b1ead4bee913" providerId="LiveId" clId="{8B817343-A1EB-445E-9136-48CAB554EE32}" dt="2024-02-22T09:03:54.232" v="104" actId="1076"/>
          <ac:spMkLst>
            <pc:docMk/>
            <pc:sldMk cId="813702670" sldId="348"/>
            <ac:spMk id="60" creationId="{94DF4EEC-78B9-B787-201B-08C37CCB6956}"/>
          </ac:spMkLst>
        </pc:spChg>
        <pc:spChg chg="mod">
          <ac:chgData name="Harry Aujla" userId="8291b1ead4bee913" providerId="LiveId" clId="{8B817343-A1EB-445E-9136-48CAB554EE32}" dt="2024-03-04T10:17:25.262" v="5338"/>
          <ac:spMkLst>
            <pc:docMk/>
            <pc:sldMk cId="813702670" sldId="348"/>
            <ac:spMk id="61" creationId="{6E288311-1BF1-ECF1-BC15-76D869190677}"/>
          </ac:spMkLst>
        </pc:spChg>
        <pc:spChg chg="mod">
          <ac:chgData name="Harry Aujla" userId="8291b1ead4bee913" providerId="LiveId" clId="{8B817343-A1EB-445E-9136-48CAB554EE32}" dt="2024-03-04T10:17:25.262" v="5338"/>
          <ac:spMkLst>
            <pc:docMk/>
            <pc:sldMk cId="813702670" sldId="348"/>
            <ac:spMk id="62" creationId="{6EA022D0-24C4-72DE-A7B5-FC2D34574487}"/>
          </ac:spMkLst>
        </pc:spChg>
        <pc:spChg chg="mod">
          <ac:chgData name="Harry Aujla" userId="8291b1ead4bee913" providerId="LiveId" clId="{8B817343-A1EB-445E-9136-48CAB554EE32}" dt="2024-03-04T10:17:25.262" v="5338"/>
          <ac:spMkLst>
            <pc:docMk/>
            <pc:sldMk cId="813702670" sldId="348"/>
            <ac:spMk id="63" creationId="{815B017B-A1D4-6AEE-1389-468E4CC7E7AE}"/>
          </ac:spMkLst>
        </pc:spChg>
        <pc:spChg chg="mod">
          <ac:chgData name="Harry Aujla" userId="8291b1ead4bee913" providerId="LiveId" clId="{8B817343-A1EB-445E-9136-48CAB554EE32}" dt="2024-03-04T10:17:25.262" v="5338"/>
          <ac:spMkLst>
            <pc:docMk/>
            <pc:sldMk cId="813702670" sldId="348"/>
            <ac:spMk id="64" creationId="{CDB072D6-80C4-B8B6-DDA3-85A03FA3A690}"/>
          </ac:spMkLst>
        </pc:spChg>
        <pc:spChg chg="mod">
          <ac:chgData name="Harry Aujla" userId="8291b1ead4bee913" providerId="LiveId" clId="{8B817343-A1EB-445E-9136-48CAB554EE32}" dt="2024-03-04T10:17:25.262" v="5338"/>
          <ac:spMkLst>
            <pc:docMk/>
            <pc:sldMk cId="813702670" sldId="348"/>
            <ac:spMk id="65" creationId="{7EDC86E1-6126-23BA-F07C-3DECD20D3DF9}"/>
          </ac:spMkLst>
        </pc:spChg>
        <pc:spChg chg="mod">
          <ac:chgData name="Harry Aujla" userId="8291b1ead4bee913" providerId="LiveId" clId="{8B817343-A1EB-445E-9136-48CAB554EE32}" dt="2024-03-04T10:17:25.262" v="5338"/>
          <ac:spMkLst>
            <pc:docMk/>
            <pc:sldMk cId="813702670" sldId="348"/>
            <ac:spMk id="66" creationId="{B38CED67-5EAE-A4E1-7E36-2F9D711F930E}"/>
          </ac:spMkLst>
        </pc:spChg>
        <pc:spChg chg="mod">
          <ac:chgData name="Harry Aujla" userId="8291b1ead4bee913" providerId="LiveId" clId="{8B817343-A1EB-445E-9136-48CAB554EE32}" dt="2024-03-04T10:17:25.262" v="5338"/>
          <ac:spMkLst>
            <pc:docMk/>
            <pc:sldMk cId="813702670" sldId="348"/>
            <ac:spMk id="67" creationId="{D61613FB-2330-FABB-7953-987B72587B63}"/>
          </ac:spMkLst>
        </pc:spChg>
        <pc:spChg chg="mod">
          <ac:chgData name="Harry Aujla" userId="8291b1ead4bee913" providerId="LiveId" clId="{8B817343-A1EB-445E-9136-48CAB554EE32}" dt="2024-03-04T10:17:25.262" v="5338"/>
          <ac:spMkLst>
            <pc:docMk/>
            <pc:sldMk cId="813702670" sldId="348"/>
            <ac:spMk id="68" creationId="{BF92F91C-50BB-2FD7-3AED-DA0DBB2EA847}"/>
          </ac:spMkLst>
        </pc:spChg>
        <pc:spChg chg="mod">
          <ac:chgData name="Harry Aujla" userId="8291b1ead4bee913" providerId="LiveId" clId="{8B817343-A1EB-445E-9136-48CAB554EE32}" dt="2024-03-04T10:17:25.262" v="5338"/>
          <ac:spMkLst>
            <pc:docMk/>
            <pc:sldMk cId="813702670" sldId="348"/>
            <ac:spMk id="69" creationId="{9F00BF61-BB69-15BB-45AF-F5095F8309DD}"/>
          </ac:spMkLst>
        </pc:spChg>
        <pc:spChg chg="mod">
          <ac:chgData name="Harry Aujla" userId="8291b1ead4bee913" providerId="LiveId" clId="{8B817343-A1EB-445E-9136-48CAB554EE32}" dt="2024-03-04T10:17:25.262" v="5338"/>
          <ac:spMkLst>
            <pc:docMk/>
            <pc:sldMk cId="813702670" sldId="348"/>
            <ac:spMk id="70" creationId="{8644A104-4C02-ACFC-CA16-446A93CB4683}"/>
          </ac:spMkLst>
        </pc:spChg>
        <pc:spChg chg="mod">
          <ac:chgData name="Harry Aujla" userId="8291b1ead4bee913" providerId="LiveId" clId="{8B817343-A1EB-445E-9136-48CAB554EE32}" dt="2024-03-04T10:17:25.262" v="5338"/>
          <ac:spMkLst>
            <pc:docMk/>
            <pc:sldMk cId="813702670" sldId="348"/>
            <ac:spMk id="71" creationId="{A85FBA00-EF5A-738B-2323-93F5643CA87C}"/>
          </ac:spMkLst>
        </pc:spChg>
        <pc:spChg chg="mod">
          <ac:chgData name="Harry Aujla" userId="8291b1ead4bee913" providerId="LiveId" clId="{8B817343-A1EB-445E-9136-48CAB554EE32}" dt="2024-03-04T10:17:25.262" v="5338"/>
          <ac:spMkLst>
            <pc:docMk/>
            <pc:sldMk cId="813702670" sldId="348"/>
            <ac:spMk id="72" creationId="{7D5A54DC-DC22-BEC9-EC56-58732E0FE67E}"/>
          </ac:spMkLst>
        </pc:spChg>
        <pc:spChg chg="mod">
          <ac:chgData name="Harry Aujla" userId="8291b1ead4bee913" providerId="LiveId" clId="{8B817343-A1EB-445E-9136-48CAB554EE32}" dt="2024-03-04T10:17:25.262" v="5338"/>
          <ac:spMkLst>
            <pc:docMk/>
            <pc:sldMk cId="813702670" sldId="348"/>
            <ac:spMk id="73" creationId="{D41D6B53-73F6-1D58-5186-B1F15BBD2A5B}"/>
          </ac:spMkLst>
        </pc:spChg>
        <pc:spChg chg="mod">
          <ac:chgData name="Harry Aujla" userId="8291b1ead4bee913" providerId="LiveId" clId="{8B817343-A1EB-445E-9136-48CAB554EE32}" dt="2024-03-04T10:17:25.262" v="5338"/>
          <ac:spMkLst>
            <pc:docMk/>
            <pc:sldMk cId="813702670" sldId="348"/>
            <ac:spMk id="74" creationId="{4E9B86E5-0AA3-0F7D-6A93-2AA815EAE795}"/>
          </ac:spMkLst>
        </pc:spChg>
        <pc:spChg chg="mod">
          <ac:chgData name="Harry Aujla" userId="8291b1ead4bee913" providerId="LiveId" clId="{8B817343-A1EB-445E-9136-48CAB554EE32}" dt="2024-03-04T10:17:25.262" v="5338"/>
          <ac:spMkLst>
            <pc:docMk/>
            <pc:sldMk cId="813702670" sldId="348"/>
            <ac:spMk id="75" creationId="{2AD494D5-DDBD-F2C0-7511-54885657DA89}"/>
          </ac:spMkLst>
        </pc:spChg>
        <pc:spChg chg="mod">
          <ac:chgData name="Harry Aujla" userId="8291b1ead4bee913" providerId="LiveId" clId="{8B817343-A1EB-445E-9136-48CAB554EE32}" dt="2024-03-04T10:17:25.262" v="5338"/>
          <ac:spMkLst>
            <pc:docMk/>
            <pc:sldMk cId="813702670" sldId="348"/>
            <ac:spMk id="76" creationId="{2B9AD3F9-9A7C-E714-052F-9BE2A1E63967}"/>
          </ac:spMkLst>
        </pc:spChg>
        <pc:spChg chg="mod">
          <ac:chgData name="Harry Aujla" userId="8291b1ead4bee913" providerId="LiveId" clId="{8B817343-A1EB-445E-9136-48CAB554EE32}" dt="2024-03-04T10:17:25.262" v="5338"/>
          <ac:spMkLst>
            <pc:docMk/>
            <pc:sldMk cId="813702670" sldId="348"/>
            <ac:spMk id="77" creationId="{94493ADE-0BCB-E5BC-8AA7-D657C54005C3}"/>
          </ac:spMkLst>
        </pc:spChg>
        <pc:spChg chg="mod">
          <ac:chgData name="Harry Aujla" userId="8291b1ead4bee913" providerId="LiveId" clId="{8B817343-A1EB-445E-9136-48CAB554EE32}" dt="2024-03-04T10:17:25.262" v="5338"/>
          <ac:spMkLst>
            <pc:docMk/>
            <pc:sldMk cId="813702670" sldId="348"/>
            <ac:spMk id="78" creationId="{662531A6-F5A1-8EC1-34DC-ED90ABBDDD74}"/>
          </ac:spMkLst>
        </pc:spChg>
        <pc:spChg chg="mod">
          <ac:chgData name="Harry Aujla" userId="8291b1ead4bee913" providerId="LiveId" clId="{8B817343-A1EB-445E-9136-48CAB554EE32}" dt="2024-03-04T10:17:25.262" v="5338"/>
          <ac:spMkLst>
            <pc:docMk/>
            <pc:sldMk cId="813702670" sldId="348"/>
            <ac:spMk id="79" creationId="{0A65F1D1-875B-09E0-1F94-C4876BFD42B8}"/>
          </ac:spMkLst>
        </pc:spChg>
        <pc:spChg chg="mod">
          <ac:chgData name="Harry Aujla" userId="8291b1ead4bee913" providerId="LiveId" clId="{8B817343-A1EB-445E-9136-48CAB554EE32}" dt="2024-03-04T10:17:25.262" v="5338"/>
          <ac:spMkLst>
            <pc:docMk/>
            <pc:sldMk cId="813702670" sldId="348"/>
            <ac:spMk id="80" creationId="{49CAA9FF-F6EF-3A7A-8E57-826E618270E3}"/>
          </ac:spMkLst>
        </pc:spChg>
        <pc:spChg chg="mod">
          <ac:chgData name="Harry Aujla" userId="8291b1ead4bee913" providerId="LiveId" clId="{8B817343-A1EB-445E-9136-48CAB554EE32}" dt="2024-03-04T10:17:25.262" v="5338"/>
          <ac:spMkLst>
            <pc:docMk/>
            <pc:sldMk cId="813702670" sldId="348"/>
            <ac:spMk id="81" creationId="{4779A122-87ED-B947-5F50-95C099606A43}"/>
          </ac:spMkLst>
        </pc:spChg>
        <pc:spChg chg="mod">
          <ac:chgData name="Harry Aujla" userId="8291b1ead4bee913" providerId="LiveId" clId="{8B817343-A1EB-445E-9136-48CAB554EE32}" dt="2024-03-04T10:17:25.262" v="5338"/>
          <ac:spMkLst>
            <pc:docMk/>
            <pc:sldMk cId="813702670" sldId="348"/>
            <ac:spMk id="82" creationId="{ACB949BC-0331-A9A2-8BDB-CDAB1A28C8D9}"/>
          </ac:spMkLst>
        </pc:spChg>
        <pc:spChg chg="mod">
          <ac:chgData name="Harry Aujla" userId="8291b1ead4bee913" providerId="LiveId" clId="{8B817343-A1EB-445E-9136-48CAB554EE32}" dt="2024-03-04T10:17:25.262" v="5338"/>
          <ac:spMkLst>
            <pc:docMk/>
            <pc:sldMk cId="813702670" sldId="348"/>
            <ac:spMk id="83" creationId="{948D9835-1B41-F772-970D-7D440554F372}"/>
          </ac:spMkLst>
        </pc:spChg>
        <pc:spChg chg="mod">
          <ac:chgData name="Harry Aujla" userId="8291b1ead4bee913" providerId="LiveId" clId="{8B817343-A1EB-445E-9136-48CAB554EE32}" dt="2024-03-04T10:17:25.262" v="5338"/>
          <ac:spMkLst>
            <pc:docMk/>
            <pc:sldMk cId="813702670" sldId="348"/>
            <ac:spMk id="84" creationId="{488114A5-5D6C-7940-BE54-A69940C5C506}"/>
          </ac:spMkLst>
        </pc:spChg>
        <pc:spChg chg="mod">
          <ac:chgData name="Harry Aujla" userId="8291b1ead4bee913" providerId="LiveId" clId="{8B817343-A1EB-445E-9136-48CAB554EE32}" dt="2024-02-22T09:03:54.232" v="104" actId="1076"/>
          <ac:spMkLst>
            <pc:docMk/>
            <pc:sldMk cId="813702670" sldId="348"/>
            <ac:spMk id="85" creationId="{5B8457C6-ABE1-06FC-0FA0-175F6FD4C201}"/>
          </ac:spMkLst>
        </pc:spChg>
        <pc:spChg chg="mod">
          <ac:chgData name="Harry Aujla" userId="8291b1ead4bee913" providerId="LiveId" clId="{8B817343-A1EB-445E-9136-48CAB554EE32}" dt="2024-03-04T10:17:25.262" v="5338"/>
          <ac:spMkLst>
            <pc:docMk/>
            <pc:sldMk cId="813702670" sldId="348"/>
            <ac:spMk id="85" creationId="{DCCC3A0F-C565-BB4C-FE3D-1CC13985B2A4}"/>
          </ac:spMkLst>
        </pc:spChg>
        <pc:spChg chg="del mod">
          <ac:chgData name="Harry Aujla" userId="8291b1ead4bee913" providerId="LiveId" clId="{8B817343-A1EB-445E-9136-48CAB554EE32}" dt="2024-03-01T11:57:52.353" v="3581" actId="478"/>
          <ac:spMkLst>
            <pc:docMk/>
            <pc:sldMk cId="813702670" sldId="348"/>
            <ac:spMk id="86" creationId="{C58384D0-0EF8-CC24-7795-31D817D36661}"/>
          </ac:spMkLst>
        </pc:spChg>
        <pc:spChg chg="mod">
          <ac:chgData name="Harry Aujla" userId="8291b1ead4bee913" providerId="LiveId" clId="{8B817343-A1EB-445E-9136-48CAB554EE32}" dt="2024-03-04T10:17:25.262" v="5338"/>
          <ac:spMkLst>
            <pc:docMk/>
            <pc:sldMk cId="813702670" sldId="348"/>
            <ac:spMk id="86" creationId="{CEA19838-E94F-8883-9366-436123AEC4A7}"/>
          </ac:spMkLst>
        </pc:spChg>
        <pc:spChg chg="mod">
          <ac:chgData name="Harry Aujla" userId="8291b1ead4bee913" providerId="LiveId" clId="{8B817343-A1EB-445E-9136-48CAB554EE32}" dt="2024-03-04T10:17:25.262" v="5338"/>
          <ac:spMkLst>
            <pc:docMk/>
            <pc:sldMk cId="813702670" sldId="348"/>
            <ac:spMk id="87" creationId="{3A6FEB5E-DC3B-B20A-0D31-E0ABECDF5130}"/>
          </ac:spMkLst>
        </pc:spChg>
        <pc:spChg chg="mod">
          <ac:chgData name="Harry Aujla" userId="8291b1ead4bee913" providerId="LiveId" clId="{8B817343-A1EB-445E-9136-48CAB554EE32}" dt="2024-03-04T10:17:25.262" v="5338"/>
          <ac:spMkLst>
            <pc:docMk/>
            <pc:sldMk cId="813702670" sldId="348"/>
            <ac:spMk id="88" creationId="{CFDFCEF2-2F2F-F19F-E63E-641B1C2257BB}"/>
          </ac:spMkLst>
        </pc:spChg>
        <pc:spChg chg="mod">
          <ac:chgData name="Harry Aujla" userId="8291b1ead4bee913" providerId="LiveId" clId="{8B817343-A1EB-445E-9136-48CAB554EE32}" dt="2024-03-04T10:17:25.262" v="5338"/>
          <ac:spMkLst>
            <pc:docMk/>
            <pc:sldMk cId="813702670" sldId="348"/>
            <ac:spMk id="89" creationId="{152E2DA8-4A10-AEC5-3CDB-E3F744632447}"/>
          </ac:spMkLst>
        </pc:spChg>
        <pc:spChg chg="mod">
          <ac:chgData name="Harry Aujla" userId="8291b1ead4bee913" providerId="LiveId" clId="{8B817343-A1EB-445E-9136-48CAB554EE32}" dt="2024-03-04T10:17:25.262" v="5338"/>
          <ac:spMkLst>
            <pc:docMk/>
            <pc:sldMk cId="813702670" sldId="348"/>
            <ac:spMk id="90" creationId="{BEE3D160-3483-6549-0549-F99F4C575D80}"/>
          </ac:spMkLst>
        </pc:spChg>
        <pc:spChg chg="mod">
          <ac:chgData name="Harry Aujla" userId="8291b1ead4bee913" providerId="LiveId" clId="{8B817343-A1EB-445E-9136-48CAB554EE32}" dt="2024-03-04T10:17:25.262" v="5338"/>
          <ac:spMkLst>
            <pc:docMk/>
            <pc:sldMk cId="813702670" sldId="348"/>
            <ac:spMk id="91" creationId="{289F6AEC-3A87-2970-A3FC-F76D3EEA6125}"/>
          </ac:spMkLst>
        </pc:spChg>
        <pc:spChg chg="mod">
          <ac:chgData name="Harry Aujla" userId="8291b1ead4bee913" providerId="LiveId" clId="{8B817343-A1EB-445E-9136-48CAB554EE32}" dt="2024-03-04T10:17:25.262" v="5338"/>
          <ac:spMkLst>
            <pc:docMk/>
            <pc:sldMk cId="813702670" sldId="348"/>
            <ac:spMk id="92" creationId="{6A0ABC6D-6DF7-FD97-D02B-40F3C4839746}"/>
          </ac:spMkLst>
        </pc:spChg>
        <pc:spChg chg="mod">
          <ac:chgData name="Harry Aujla" userId="8291b1ead4bee913" providerId="LiveId" clId="{8B817343-A1EB-445E-9136-48CAB554EE32}" dt="2024-03-04T10:17:25.262" v="5338"/>
          <ac:spMkLst>
            <pc:docMk/>
            <pc:sldMk cId="813702670" sldId="348"/>
            <ac:spMk id="93" creationId="{C3BC053A-52DB-0DDC-F110-348AE0535D2A}"/>
          </ac:spMkLst>
        </pc:spChg>
        <pc:spChg chg="mod">
          <ac:chgData name="Harry Aujla" userId="8291b1ead4bee913" providerId="LiveId" clId="{8B817343-A1EB-445E-9136-48CAB554EE32}" dt="2024-03-04T10:17:25.262" v="5338"/>
          <ac:spMkLst>
            <pc:docMk/>
            <pc:sldMk cId="813702670" sldId="348"/>
            <ac:spMk id="94" creationId="{A5836FD5-93AF-D5FD-879C-42606B010CC4}"/>
          </ac:spMkLst>
        </pc:spChg>
        <pc:spChg chg="mod">
          <ac:chgData name="Harry Aujla" userId="8291b1ead4bee913" providerId="LiveId" clId="{8B817343-A1EB-445E-9136-48CAB554EE32}" dt="2024-03-04T10:17:25.262" v="5338"/>
          <ac:spMkLst>
            <pc:docMk/>
            <pc:sldMk cId="813702670" sldId="348"/>
            <ac:spMk id="95" creationId="{7104247C-8DC1-A268-3613-86066DD33CA8}"/>
          </ac:spMkLst>
        </pc:spChg>
        <pc:spChg chg="mod">
          <ac:chgData name="Harry Aujla" userId="8291b1ead4bee913" providerId="LiveId" clId="{8B817343-A1EB-445E-9136-48CAB554EE32}" dt="2024-03-04T10:17:25.262" v="5338"/>
          <ac:spMkLst>
            <pc:docMk/>
            <pc:sldMk cId="813702670" sldId="348"/>
            <ac:spMk id="96" creationId="{6A023D90-E92D-A404-8803-B6A117A723EF}"/>
          </ac:spMkLst>
        </pc:spChg>
        <pc:spChg chg="mod">
          <ac:chgData name="Harry Aujla" userId="8291b1ead4bee913" providerId="LiveId" clId="{8B817343-A1EB-445E-9136-48CAB554EE32}" dt="2024-03-04T10:17:25.262" v="5338"/>
          <ac:spMkLst>
            <pc:docMk/>
            <pc:sldMk cId="813702670" sldId="348"/>
            <ac:spMk id="97" creationId="{FC646066-E0C8-CA23-F9A2-A6B36E2ADD9B}"/>
          </ac:spMkLst>
        </pc:spChg>
        <pc:spChg chg="mod">
          <ac:chgData name="Harry Aujla" userId="8291b1ead4bee913" providerId="LiveId" clId="{8B817343-A1EB-445E-9136-48CAB554EE32}" dt="2024-03-04T10:17:25.262" v="5338"/>
          <ac:spMkLst>
            <pc:docMk/>
            <pc:sldMk cId="813702670" sldId="348"/>
            <ac:spMk id="98" creationId="{4A2C5BA4-3AA3-2CE8-020F-3B3F1C744C74}"/>
          </ac:spMkLst>
        </pc:spChg>
        <pc:spChg chg="mod">
          <ac:chgData name="Harry Aujla" userId="8291b1ead4bee913" providerId="LiveId" clId="{8B817343-A1EB-445E-9136-48CAB554EE32}" dt="2024-03-04T10:17:25.262" v="5338"/>
          <ac:spMkLst>
            <pc:docMk/>
            <pc:sldMk cId="813702670" sldId="348"/>
            <ac:spMk id="99" creationId="{1D33F3E0-80D0-7C7C-B059-99B82B2B3796}"/>
          </ac:spMkLst>
        </pc:spChg>
        <pc:spChg chg="mod">
          <ac:chgData name="Harry Aujla" userId="8291b1ead4bee913" providerId="LiveId" clId="{8B817343-A1EB-445E-9136-48CAB554EE32}" dt="2024-03-04T10:17:25.262" v="5338"/>
          <ac:spMkLst>
            <pc:docMk/>
            <pc:sldMk cId="813702670" sldId="348"/>
            <ac:spMk id="100" creationId="{0B36D406-B5CA-41E8-B2BE-4CB419C19426}"/>
          </ac:spMkLst>
        </pc:spChg>
        <pc:spChg chg="mod">
          <ac:chgData name="Harry Aujla" userId="8291b1ead4bee913" providerId="LiveId" clId="{8B817343-A1EB-445E-9136-48CAB554EE32}" dt="2024-03-04T10:17:25.262" v="5338"/>
          <ac:spMkLst>
            <pc:docMk/>
            <pc:sldMk cId="813702670" sldId="348"/>
            <ac:spMk id="101" creationId="{5D065879-41D6-A50B-7E83-4550BB4EBF11}"/>
          </ac:spMkLst>
        </pc:spChg>
        <pc:spChg chg="mod">
          <ac:chgData name="Harry Aujla" userId="8291b1ead4bee913" providerId="LiveId" clId="{8B817343-A1EB-445E-9136-48CAB554EE32}" dt="2024-03-04T10:17:25.262" v="5338"/>
          <ac:spMkLst>
            <pc:docMk/>
            <pc:sldMk cId="813702670" sldId="348"/>
            <ac:spMk id="102" creationId="{A8A37B91-A018-9431-C598-2F82288D760F}"/>
          </ac:spMkLst>
        </pc:spChg>
        <pc:spChg chg="mod">
          <ac:chgData name="Harry Aujla" userId="8291b1ead4bee913" providerId="LiveId" clId="{8B817343-A1EB-445E-9136-48CAB554EE32}" dt="2024-03-04T10:17:25.262" v="5338"/>
          <ac:spMkLst>
            <pc:docMk/>
            <pc:sldMk cId="813702670" sldId="348"/>
            <ac:spMk id="103" creationId="{B5EBD46A-3456-C3FA-36B8-455C90779E6A}"/>
          </ac:spMkLst>
        </pc:spChg>
        <pc:spChg chg="mod">
          <ac:chgData name="Harry Aujla" userId="8291b1ead4bee913" providerId="LiveId" clId="{8B817343-A1EB-445E-9136-48CAB554EE32}" dt="2024-03-04T10:17:25.262" v="5338"/>
          <ac:spMkLst>
            <pc:docMk/>
            <pc:sldMk cId="813702670" sldId="348"/>
            <ac:spMk id="104" creationId="{162DFEFE-4AE1-247B-18C4-C8E65E9689AF}"/>
          </ac:spMkLst>
        </pc:spChg>
        <pc:spChg chg="mod">
          <ac:chgData name="Harry Aujla" userId="8291b1ead4bee913" providerId="LiveId" clId="{8B817343-A1EB-445E-9136-48CAB554EE32}" dt="2024-03-04T10:17:25.262" v="5338"/>
          <ac:spMkLst>
            <pc:docMk/>
            <pc:sldMk cId="813702670" sldId="348"/>
            <ac:spMk id="105" creationId="{ACCF7F1D-401D-A2FF-69E9-DF6E59988141}"/>
          </ac:spMkLst>
        </pc:spChg>
        <pc:spChg chg="mod">
          <ac:chgData name="Harry Aujla" userId="8291b1ead4bee913" providerId="LiveId" clId="{8B817343-A1EB-445E-9136-48CAB554EE32}" dt="2024-03-04T10:17:25.262" v="5338"/>
          <ac:spMkLst>
            <pc:docMk/>
            <pc:sldMk cId="813702670" sldId="348"/>
            <ac:spMk id="106" creationId="{9A7365D5-68C5-5B33-1E9A-E2DDCEEA3B4A}"/>
          </ac:spMkLst>
        </pc:spChg>
        <pc:spChg chg="mod">
          <ac:chgData name="Harry Aujla" userId="8291b1ead4bee913" providerId="LiveId" clId="{8B817343-A1EB-445E-9136-48CAB554EE32}" dt="2024-03-04T10:17:25.262" v="5338"/>
          <ac:spMkLst>
            <pc:docMk/>
            <pc:sldMk cId="813702670" sldId="348"/>
            <ac:spMk id="107" creationId="{D6E739FA-3EC0-6390-3B61-E444EB950DE7}"/>
          </ac:spMkLst>
        </pc:spChg>
        <pc:spChg chg="mod">
          <ac:chgData name="Harry Aujla" userId="8291b1ead4bee913" providerId="LiveId" clId="{8B817343-A1EB-445E-9136-48CAB554EE32}" dt="2024-03-04T10:17:25.262" v="5338"/>
          <ac:spMkLst>
            <pc:docMk/>
            <pc:sldMk cId="813702670" sldId="348"/>
            <ac:spMk id="108" creationId="{AC06897C-0C5E-FB05-572A-A0A64C4A5A99}"/>
          </ac:spMkLst>
        </pc:spChg>
        <pc:spChg chg="mod">
          <ac:chgData name="Harry Aujla" userId="8291b1ead4bee913" providerId="LiveId" clId="{8B817343-A1EB-445E-9136-48CAB554EE32}" dt="2024-03-04T10:17:25.262" v="5338"/>
          <ac:spMkLst>
            <pc:docMk/>
            <pc:sldMk cId="813702670" sldId="348"/>
            <ac:spMk id="109" creationId="{42049715-1CED-9E6C-7D7A-3C7844AB7529}"/>
          </ac:spMkLst>
        </pc:spChg>
        <pc:spChg chg="mod">
          <ac:chgData name="Harry Aujla" userId="8291b1ead4bee913" providerId="LiveId" clId="{8B817343-A1EB-445E-9136-48CAB554EE32}" dt="2024-03-04T10:17:25.262" v="5338"/>
          <ac:spMkLst>
            <pc:docMk/>
            <pc:sldMk cId="813702670" sldId="348"/>
            <ac:spMk id="110" creationId="{A300FCC3-1F5A-F5B2-DB28-A571C64E48E0}"/>
          </ac:spMkLst>
        </pc:spChg>
        <pc:spChg chg="mod">
          <ac:chgData name="Harry Aujla" userId="8291b1ead4bee913" providerId="LiveId" clId="{8B817343-A1EB-445E-9136-48CAB554EE32}" dt="2024-03-04T10:17:25.262" v="5338"/>
          <ac:spMkLst>
            <pc:docMk/>
            <pc:sldMk cId="813702670" sldId="348"/>
            <ac:spMk id="111" creationId="{394A1842-BDF2-F427-87ED-317867641212}"/>
          </ac:spMkLst>
        </pc:spChg>
        <pc:spChg chg="mod">
          <ac:chgData name="Harry Aujla" userId="8291b1ead4bee913" providerId="LiveId" clId="{8B817343-A1EB-445E-9136-48CAB554EE32}" dt="2024-03-04T10:17:25.262" v="5338"/>
          <ac:spMkLst>
            <pc:docMk/>
            <pc:sldMk cId="813702670" sldId="348"/>
            <ac:spMk id="112" creationId="{E96EF50C-37F8-70C3-6410-CB4D2743ECD7}"/>
          </ac:spMkLst>
        </pc:spChg>
        <pc:spChg chg="mod">
          <ac:chgData name="Harry Aujla" userId="8291b1ead4bee913" providerId="LiveId" clId="{8B817343-A1EB-445E-9136-48CAB554EE32}" dt="2024-03-04T10:17:25.262" v="5338"/>
          <ac:spMkLst>
            <pc:docMk/>
            <pc:sldMk cId="813702670" sldId="348"/>
            <ac:spMk id="113" creationId="{87F1ED08-EE1C-F89A-B296-AD156C1EF0D5}"/>
          </ac:spMkLst>
        </pc:spChg>
        <pc:spChg chg="mod">
          <ac:chgData name="Harry Aujla" userId="8291b1ead4bee913" providerId="LiveId" clId="{8B817343-A1EB-445E-9136-48CAB554EE32}" dt="2024-03-04T10:17:25.262" v="5338"/>
          <ac:spMkLst>
            <pc:docMk/>
            <pc:sldMk cId="813702670" sldId="348"/>
            <ac:spMk id="114" creationId="{E97F3819-6823-1878-47A9-5549F41B8D12}"/>
          </ac:spMkLst>
        </pc:spChg>
        <pc:spChg chg="mod">
          <ac:chgData name="Harry Aujla" userId="8291b1ead4bee913" providerId="LiveId" clId="{8B817343-A1EB-445E-9136-48CAB554EE32}" dt="2024-03-04T10:17:25.262" v="5338"/>
          <ac:spMkLst>
            <pc:docMk/>
            <pc:sldMk cId="813702670" sldId="348"/>
            <ac:spMk id="115" creationId="{74944E26-F558-E99E-AA03-49F9C20EB7FA}"/>
          </ac:spMkLst>
        </pc:spChg>
        <pc:spChg chg="mod">
          <ac:chgData name="Harry Aujla" userId="8291b1ead4bee913" providerId="LiveId" clId="{8B817343-A1EB-445E-9136-48CAB554EE32}" dt="2024-03-04T10:17:25.262" v="5338"/>
          <ac:spMkLst>
            <pc:docMk/>
            <pc:sldMk cId="813702670" sldId="348"/>
            <ac:spMk id="116" creationId="{C81A7475-897B-42C6-0C7E-8BFEC08AC9D4}"/>
          </ac:spMkLst>
        </pc:spChg>
        <pc:spChg chg="mod">
          <ac:chgData name="Harry Aujla" userId="8291b1ead4bee913" providerId="LiveId" clId="{8B817343-A1EB-445E-9136-48CAB554EE32}" dt="2024-03-04T10:17:25.262" v="5338"/>
          <ac:spMkLst>
            <pc:docMk/>
            <pc:sldMk cId="813702670" sldId="348"/>
            <ac:spMk id="117" creationId="{25BB2195-BF65-BB0D-A717-192C7CCF12ED}"/>
          </ac:spMkLst>
        </pc:spChg>
        <pc:spChg chg="mod">
          <ac:chgData name="Harry Aujla" userId="8291b1ead4bee913" providerId="LiveId" clId="{8B817343-A1EB-445E-9136-48CAB554EE32}" dt="2024-03-04T10:17:25.262" v="5338"/>
          <ac:spMkLst>
            <pc:docMk/>
            <pc:sldMk cId="813702670" sldId="348"/>
            <ac:spMk id="118" creationId="{06C8AF81-C21A-F4FC-9386-4538AA1E4F27}"/>
          </ac:spMkLst>
        </pc:spChg>
        <pc:spChg chg="mod">
          <ac:chgData name="Harry Aujla" userId="8291b1ead4bee913" providerId="LiveId" clId="{8B817343-A1EB-445E-9136-48CAB554EE32}" dt="2024-03-04T10:17:25.262" v="5338"/>
          <ac:spMkLst>
            <pc:docMk/>
            <pc:sldMk cId="813702670" sldId="348"/>
            <ac:spMk id="119" creationId="{668A1EB8-59E1-91C2-2703-69DBBC452D27}"/>
          </ac:spMkLst>
        </pc:spChg>
        <pc:spChg chg="mod">
          <ac:chgData name="Harry Aujla" userId="8291b1ead4bee913" providerId="LiveId" clId="{8B817343-A1EB-445E-9136-48CAB554EE32}" dt="2024-03-04T10:17:25.262" v="5338"/>
          <ac:spMkLst>
            <pc:docMk/>
            <pc:sldMk cId="813702670" sldId="348"/>
            <ac:spMk id="120" creationId="{32FB2AA5-DEAE-ABDA-AB9B-6F38C129CFAB}"/>
          </ac:spMkLst>
        </pc:spChg>
        <pc:spChg chg="mod">
          <ac:chgData name="Harry Aujla" userId="8291b1ead4bee913" providerId="LiveId" clId="{8B817343-A1EB-445E-9136-48CAB554EE32}" dt="2024-03-04T10:17:25.262" v="5338"/>
          <ac:spMkLst>
            <pc:docMk/>
            <pc:sldMk cId="813702670" sldId="348"/>
            <ac:spMk id="121" creationId="{98E4217D-9709-D5E1-E732-7AD0EDC3FC40}"/>
          </ac:spMkLst>
        </pc:spChg>
        <pc:spChg chg="mod">
          <ac:chgData name="Harry Aujla" userId="8291b1ead4bee913" providerId="LiveId" clId="{8B817343-A1EB-445E-9136-48CAB554EE32}" dt="2024-03-04T10:17:25.262" v="5338"/>
          <ac:spMkLst>
            <pc:docMk/>
            <pc:sldMk cId="813702670" sldId="348"/>
            <ac:spMk id="122" creationId="{1F374F36-E9DC-30F2-71F8-90D50AED1698}"/>
          </ac:spMkLst>
        </pc:spChg>
        <pc:spChg chg="mod">
          <ac:chgData name="Harry Aujla" userId="8291b1ead4bee913" providerId="LiveId" clId="{8B817343-A1EB-445E-9136-48CAB554EE32}" dt="2024-03-04T10:17:25.262" v="5338"/>
          <ac:spMkLst>
            <pc:docMk/>
            <pc:sldMk cId="813702670" sldId="348"/>
            <ac:spMk id="123" creationId="{2241FE81-7B93-B754-6943-555E7E81F21B}"/>
          </ac:spMkLst>
        </pc:spChg>
        <pc:spChg chg="mod">
          <ac:chgData name="Harry Aujla" userId="8291b1ead4bee913" providerId="LiveId" clId="{8B817343-A1EB-445E-9136-48CAB554EE32}" dt="2024-03-04T10:17:25.262" v="5338"/>
          <ac:spMkLst>
            <pc:docMk/>
            <pc:sldMk cId="813702670" sldId="348"/>
            <ac:spMk id="124" creationId="{1CC86F3F-8072-30D7-9CC2-1A8F64C58B7B}"/>
          </ac:spMkLst>
        </pc:spChg>
        <pc:spChg chg="mod">
          <ac:chgData name="Harry Aujla" userId="8291b1ead4bee913" providerId="LiveId" clId="{8B817343-A1EB-445E-9136-48CAB554EE32}" dt="2024-03-04T10:17:25.262" v="5338"/>
          <ac:spMkLst>
            <pc:docMk/>
            <pc:sldMk cId="813702670" sldId="348"/>
            <ac:spMk id="125" creationId="{1E309FE4-4F6A-65A8-2A8B-CDC39C46D71C}"/>
          </ac:spMkLst>
        </pc:spChg>
        <pc:spChg chg="mod">
          <ac:chgData name="Harry Aujla" userId="8291b1ead4bee913" providerId="LiveId" clId="{8B817343-A1EB-445E-9136-48CAB554EE32}" dt="2024-03-04T10:17:25.262" v="5338"/>
          <ac:spMkLst>
            <pc:docMk/>
            <pc:sldMk cId="813702670" sldId="348"/>
            <ac:spMk id="126" creationId="{4A1DB9BE-6C25-568E-BC65-A01E8AE154B4}"/>
          </ac:spMkLst>
        </pc:spChg>
        <pc:spChg chg="mod">
          <ac:chgData name="Harry Aujla" userId="8291b1ead4bee913" providerId="LiveId" clId="{8B817343-A1EB-445E-9136-48CAB554EE32}" dt="2024-03-04T10:17:25.262" v="5338"/>
          <ac:spMkLst>
            <pc:docMk/>
            <pc:sldMk cId="813702670" sldId="348"/>
            <ac:spMk id="127" creationId="{D6A8D9E5-FC75-CE36-302C-BBA8F3CA27F1}"/>
          </ac:spMkLst>
        </pc:spChg>
        <pc:spChg chg="mod">
          <ac:chgData name="Harry Aujla" userId="8291b1ead4bee913" providerId="LiveId" clId="{8B817343-A1EB-445E-9136-48CAB554EE32}" dt="2024-03-04T10:17:25.262" v="5338"/>
          <ac:spMkLst>
            <pc:docMk/>
            <pc:sldMk cId="813702670" sldId="348"/>
            <ac:spMk id="128" creationId="{6F8B48AD-339E-F757-81DE-55BF59EDC365}"/>
          </ac:spMkLst>
        </pc:spChg>
        <pc:spChg chg="mod">
          <ac:chgData name="Harry Aujla" userId="8291b1ead4bee913" providerId="LiveId" clId="{8B817343-A1EB-445E-9136-48CAB554EE32}" dt="2024-03-04T10:17:25.262" v="5338"/>
          <ac:spMkLst>
            <pc:docMk/>
            <pc:sldMk cId="813702670" sldId="348"/>
            <ac:spMk id="129" creationId="{2069AC16-768F-0D37-1B53-59B73A4B35ED}"/>
          </ac:spMkLst>
        </pc:spChg>
        <pc:spChg chg="mod">
          <ac:chgData name="Harry Aujla" userId="8291b1ead4bee913" providerId="LiveId" clId="{8B817343-A1EB-445E-9136-48CAB554EE32}" dt="2024-03-04T10:17:25.262" v="5338"/>
          <ac:spMkLst>
            <pc:docMk/>
            <pc:sldMk cId="813702670" sldId="348"/>
            <ac:spMk id="130" creationId="{3D0EB6E4-A443-22C8-ACD0-0E8B9EC3D6FF}"/>
          </ac:spMkLst>
        </pc:spChg>
        <pc:spChg chg="mod">
          <ac:chgData name="Harry Aujla" userId="8291b1ead4bee913" providerId="LiveId" clId="{8B817343-A1EB-445E-9136-48CAB554EE32}" dt="2024-03-04T10:17:25.262" v="5338"/>
          <ac:spMkLst>
            <pc:docMk/>
            <pc:sldMk cId="813702670" sldId="348"/>
            <ac:spMk id="131" creationId="{5F69348D-C1FE-99D8-1305-4B866A381772}"/>
          </ac:spMkLst>
        </pc:spChg>
        <pc:spChg chg="mod">
          <ac:chgData name="Harry Aujla" userId="8291b1ead4bee913" providerId="LiveId" clId="{8B817343-A1EB-445E-9136-48CAB554EE32}" dt="2024-03-04T10:17:25.262" v="5338"/>
          <ac:spMkLst>
            <pc:docMk/>
            <pc:sldMk cId="813702670" sldId="348"/>
            <ac:spMk id="132" creationId="{66E4B924-A92B-15BC-7E7D-5EFC220EB255}"/>
          </ac:spMkLst>
        </pc:spChg>
        <pc:spChg chg="mod">
          <ac:chgData name="Harry Aujla" userId="8291b1ead4bee913" providerId="LiveId" clId="{8B817343-A1EB-445E-9136-48CAB554EE32}" dt="2024-03-04T10:17:25.262" v="5338"/>
          <ac:spMkLst>
            <pc:docMk/>
            <pc:sldMk cId="813702670" sldId="348"/>
            <ac:spMk id="133" creationId="{A03C375C-A962-D318-0C33-55E9F7948C55}"/>
          </ac:spMkLst>
        </pc:spChg>
        <pc:spChg chg="mod">
          <ac:chgData name="Harry Aujla" userId="8291b1ead4bee913" providerId="LiveId" clId="{8B817343-A1EB-445E-9136-48CAB554EE32}" dt="2024-03-04T10:17:25.262" v="5338"/>
          <ac:spMkLst>
            <pc:docMk/>
            <pc:sldMk cId="813702670" sldId="348"/>
            <ac:spMk id="134" creationId="{BC7FE049-0A33-A38B-41CB-903FFA0ACA63}"/>
          </ac:spMkLst>
        </pc:spChg>
        <pc:spChg chg="mod">
          <ac:chgData name="Harry Aujla" userId="8291b1ead4bee913" providerId="LiveId" clId="{8B817343-A1EB-445E-9136-48CAB554EE32}" dt="2024-03-04T10:17:25.262" v="5338"/>
          <ac:spMkLst>
            <pc:docMk/>
            <pc:sldMk cId="813702670" sldId="348"/>
            <ac:spMk id="135" creationId="{8A9B61E5-07C4-E5BC-D028-2537EF5438E7}"/>
          </ac:spMkLst>
        </pc:spChg>
        <pc:spChg chg="mod">
          <ac:chgData name="Harry Aujla" userId="8291b1ead4bee913" providerId="LiveId" clId="{8B817343-A1EB-445E-9136-48CAB554EE32}" dt="2024-03-04T10:17:25.262" v="5338"/>
          <ac:spMkLst>
            <pc:docMk/>
            <pc:sldMk cId="813702670" sldId="348"/>
            <ac:spMk id="136" creationId="{F15F53CA-5414-FAE4-8F7E-12D8EF8AC5CC}"/>
          </ac:spMkLst>
        </pc:spChg>
        <pc:spChg chg="mod">
          <ac:chgData name="Harry Aujla" userId="8291b1ead4bee913" providerId="LiveId" clId="{8B817343-A1EB-445E-9136-48CAB554EE32}" dt="2024-03-04T10:17:25.262" v="5338"/>
          <ac:spMkLst>
            <pc:docMk/>
            <pc:sldMk cId="813702670" sldId="348"/>
            <ac:spMk id="137" creationId="{CCB4E19D-F606-8EA5-48D3-F06F3B0DA3C0}"/>
          </ac:spMkLst>
        </pc:spChg>
        <pc:spChg chg="mod">
          <ac:chgData name="Harry Aujla" userId="8291b1ead4bee913" providerId="LiveId" clId="{8B817343-A1EB-445E-9136-48CAB554EE32}" dt="2024-03-04T10:17:25.262" v="5338"/>
          <ac:spMkLst>
            <pc:docMk/>
            <pc:sldMk cId="813702670" sldId="348"/>
            <ac:spMk id="138" creationId="{376A8CB9-2E2A-8BFC-577F-120E15E6BBDC}"/>
          </ac:spMkLst>
        </pc:spChg>
        <pc:spChg chg="mod">
          <ac:chgData name="Harry Aujla" userId="8291b1ead4bee913" providerId="LiveId" clId="{8B817343-A1EB-445E-9136-48CAB554EE32}" dt="2024-03-04T10:17:25.262" v="5338"/>
          <ac:spMkLst>
            <pc:docMk/>
            <pc:sldMk cId="813702670" sldId="348"/>
            <ac:spMk id="139" creationId="{0FE6DB88-C10C-AD9A-DE34-57A39FBEE554}"/>
          </ac:spMkLst>
        </pc:spChg>
        <pc:spChg chg="mod">
          <ac:chgData name="Harry Aujla" userId="8291b1ead4bee913" providerId="LiveId" clId="{8B817343-A1EB-445E-9136-48CAB554EE32}" dt="2024-03-04T10:17:25.262" v="5338"/>
          <ac:spMkLst>
            <pc:docMk/>
            <pc:sldMk cId="813702670" sldId="348"/>
            <ac:spMk id="140" creationId="{97512915-816B-7BEA-039D-34CBF3BAA81D}"/>
          </ac:spMkLst>
        </pc:spChg>
        <pc:spChg chg="mod">
          <ac:chgData name="Harry Aujla" userId="8291b1ead4bee913" providerId="LiveId" clId="{8B817343-A1EB-445E-9136-48CAB554EE32}" dt="2024-03-04T10:17:25.262" v="5338"/>
          <ac:spMkLst>
            <pc:docMk/>
            <pc:sldMk cId="813702670" sldId="348"/>
            <ac:spMk id="141" creationId="{3880B4E4-7C0A-6A04-D095-94C6194B2D5E}"/>
          </ac:spMkLst>
        </pc:spChg>
        <pc:spChg chg="mod">
          <ac:chgData name="Harry Aujla" userId="8291b1ead4bee913" providerId="LiveId" clId="{8B817343-A1EB-445E-9136-48CAB554EE32}" dt="2024-03-04T10:17:25.262" v="5338"/>
          <ac:spMkLst>
            <pc:docMk/>
            <pc:sldMk cId="813702670" sldId="348"/>
            <ac:spMk id="142" creationId="{4681A8B0-1102-E615-DCA3-1D81BEB557C5}"/>
          </ac:spMkLst>
        </pc:spChg>
        <pc:spChg chg="mod">
          <ac:chgData name="Harry Aujla" userId="8291b1ead4bee913" providerId="LiveId" clId="{8B817343-A1EB-445E-9136-48CAB554EE32}" dt="2024-03-04T10:17:25.262" v="5338"/>
          <ac:spMkLst>
            <pc:docMk/>
            <pc:sldMk cId="813702670" sldId="348"/>
            <ac:spMk id="143" creationId="{FFEB2756-E79E-A8B0-0ECC-0DFB695ACC12}"/>
          </ac:spMkLst>
        </pc:spChg>
        <pc:grpChg chg="add del mod">
          <ac:chgData name="Harry Aujla" userId="8291b1ead4bee913" providerId="LiveId" clId="{8B817343-A1EB-445E-9136-48CAB554EE32}" dt="2024-03-04T11:34:05.145" v="7349" actId="478"/>
          <ac:grpSpMkLst>
            <pc:docMk/>
            <pc:sldMk cId="813702670" sldId="348"/>
            <ac:grpSpMk id="5" creationId="{C64E7FB3-7209-4C7E-C3BE-2290F3781829}"/>
          </ac:grpSpMkLst>
        </pc:grpChg>
        <pc:grpChg chg="mod">
          <ac:chgData name="Harry Aujla" userId="8291b1ead4bee913" providerId="LiveId" clId="{8B817343-A1EB-445E-9136-48CAB554EE32}" dt="2024-03-04T10:17:25.262" v="5338"/>
          <ac:grpSpMkLst>
            <pc:docMk/>
            <pc:sldMk cId="813702670" sldId="348"/>
            <ac:grpSpMk id="7" creationId="{12195184-12F5-58D7-BB71-9E38CEE1A241}"/>
          </ac:grpSpMkLst>
        </pc:grpChg>
        <pc:grpChg chg="add del mod">
          <ac:chgData name="Harry Aujla" userId="8291b1ead4bee913" providerId="LiveId" clId="{8B817343-A1EB-445E-9136-48CAB554EE32}" dt="2024-02-22T09:06:54.541" v="133" actId="165"/>
          <ac:grpSpMkLst>
            <pc:docMk/>
            <pc:sldMk cId="813702670" sldId="348"/>
            <ac:grpSpMk id="14" creationId="{B7225697-8764-E496-26EE-15CDFFEFC629}"/>
          </ac:grpSpMkLst>
        </pc:grpChg>
        <pc:grpChg chg="add del mod">
          <ac:chgData name="Harry Aujla" userId="8291b1ead4bee913" providerId="LiveId" clId="{8B817343-A1EB-445E-9136-48CAB554EE32}" dt="2024-02-22T09:07:37.362" v="142" actId="165"/>
          <ac:grpSpMkLst>
            <pc:docMk/>
            <pc:sldMk cId="813702670" sldId="348"/>
            <ac:grpSpMk id="18" creationId="{442B2B35-1E9B-0F56-9C8E-756BA703A57A}"/>
          </ac:grpSpMkLst>
        </pc:grpChg>
        <pc:grpChg chg="del">
          <ac:chgData name="Harry Aujla" userId="8291b1ead4bee913" providerId="LiveId" clId="{8B817343-A1EB-445E-9136-48CAB554EE32}" dt="2024-03-01T11:57:52.353" v="3581" actId="478"/>
          <ac:grpSpMkLst>
            <pc:docMk/>
            <pc:sldMk cId="813702670" sldId="348"/>
            <ac:grpSpMk id="84" creationId="{DB6552A2-E131-E13E-C60C-8DF5193F32BC}"/>
          </ac:grpSpMkLst>
        </pc:grpChg>
        <pc:grpChg chg="del mod">
          <ac:chgData name="Harry Aujla" userId="8291b1ead4bee913" providerId="LiveId" clId="{8B817343-A1EB-445E-9136-48CAB554EE32}" dt="2024-03-01T13:49:43.061" v="3903" actId="478"/>
          <ac:grpSpMkLst>
            <pc:docMk/>
            <pc:sldMk cId="813702670" sldId="348"/>
            <ac:grpSpMk id="87" creationId="{31662CEB-0BF8-AD31-0234-58208823F71D}"/>
          </ac:grpSpMkLst>
        </pc:grpChg>
        <pc:picChg chg="add mod">
          <ac:chgData name="Harry Aujla" userId="8291b1ead4bee913" providerId="LiveId" clId="{8B817343-A1EB-445E-9136-48CAB554EE32}" dt="2024-03-01T14:08:59.587" v="4016" actId="1076"/>
          <ac:picMkLst>
            <pc:docMk/>
            <pc:sldMk cId="813702670" sldId="348"/>
            <ac:picMk id="4" creationId="{D80DAC4D-04D2-2253-5880-E410DF80956A}"/>
          </ac:picMkLst>
        </pc:picChg>
        <pc:picChg chg="del mod topLvl">
          <ac:chgData name="Harry Aujla" userId="8291b1ead4bee913" providerId="LiveId" clId="{8B817343-A1EB-445E-9136-48CAB554EE32}" dt="2024-02-22T09:06:56.068" v="134" actId="478"/>
          <ac:picMkLst>
            <pc:docMk/>
            <pc:sldMk cId="813702670" sldId="348"/>
            <ac:picMk id="15" creationId="{5CEC27F5-8CE9-50E7-9A4B-2E84BC91152B}"/>
          </ac:picMkLst>
        </pc:picChg>
        <pc:picChg chg="del mod topLvl">
          <ac:chgData name="Harry Aujla" userId="8291b1ead4bee913" providerId="LiveId" clId="{8B817343-A1EB-445E-9136-48CAB554EE32}" dt="2024-03-01T13:52:47.067" v="3913" actId="478"/>
          <ac:picMkLst>
            <pc:docMk/>
            <pc:sldMk cId="813702670" sldId="348"/>
            <ac:picMk id="16" creationId="{6D13C75B-7BF4-2403-5502-5279BD87BFCD}"/>
          </ac:picMkLst>
        </pc:picChg>
        <pc:picChg chg="add del mod topLvl">
          <ac:chgData name="Harry Aujla" userId="8291b1ead4bee913" providerId="LiveId" clId="{8B817343-A1EB-445E-9136-48CAB554EE32}" dt="2024-03-01T13:52:48.817" v="3914" actId="478"/>
          <ac:picMkLst>
            <pc:docMk/>
            <pc:sldMk cId="813702670" sldId="348"/>
            <ac:picMk id="17" creationId="{4DF8791A-A606-312F-CE3D-509CF73028D2}"/>
          </ac:picMkLst>
        </pc:picChg>
        <pc:picChg chg="del mod">
          <ac:chgData name="Harry Aujla" userId="8291b1ead4bee913" providerId="LiveId" clId="{8B817343-A1EB-445E-9136-48CAB554EE32}" dt="2024-02-22T09:06:44.248" v="130" actId="478"/>
          <ac:picMkLst>
            <pc:docMk/>
            <pc:sldMk cId="813702670" sldId="348"/>
            <ac:picMk id="113" creationId="{DE95B220-A37F-9B94-4C58-36A32D1CAF9D}"/>
          </ac:picMkLst>
        </pc:picChg>
        <pc:picChg chg="add mod">
          <ac:chgData name="Harry Aujla" userId="8291b1ead4bee913" providerId="LiveId" clId="{8B817343-A1EB-445E-9136-48CAB554EE32}" dt="2024-03-04T11:34:25.803" v="7352" actId="1076"/>
          <ac:picMkLst>
            <pc:docMk/>
            <pc:sldMk cId="813702670" sldId="348"/>
            <ac:picMk id="5122" creationId="{8F195445-F464-7E31-8F14-E67813F04B54}"/>
          </ac:picMkLst>
        </pc:picChg>
        <pc:cxnChg chg="mod">
          <ac:chgData name="Harry Aujla" userId="8291b1ead4bee913" providerId="LiveId" clId="{8B817343-A1EB-445E-9136-48CAB554EE32}" dt="2024-03-01T13:49:43.061" v="3903" actId="478"/>
          <ac:cxnSpMkLst>
            <pc:docMk/>
            <pc:sldMk cId="813702670" sldId="348"/>
            <ac:cxnSpMk id="61" creationId="{9B142C0D-9DE8-7E6C-6CDB-8E6968503A6C}"/>
          </ac:cxnSpMkLst>
        </pc:cxnChg>
        <pc:cxnChg chg="mod">
          <ac:chgData name="Harry Aujla" userId="8291b1ead4bee913" providerId="LiveId" clId="{8B817343-A1EB-445E-9136-48CAB554EE32}" dt="2024-03-01T13:49:43.061" v="3903" actId="478"/>
          <ac:cxnSpMkLst>
            <pc:docMk/>
            <pc:sldMk cId="813702670" sldId="348"/>
            <ac:cxnSpMk id="62" creationId="{2BA0DEA5-1680-83F0-7B58-AFCC5599D07D}"/>
          </ac:cxnSpMkLst>
        </pc:cxnChg>
        <pc:cxnChg chg="mod">
          <ac:chgData name="Harry Aujla" userId="8291b1ead4bee913" providerId="LiveId" clId="{8B817343-A1EB-445E-9136-48CAB554EE32}" dt="2024-03-01T13:49:43.061" v="3903" actId="478"/>
          <ac:cxnSpMkLst>
            <pc:docMk/>
            <pc:sldMk cId="813702670" sldId="348"/>
            <ac:cxnSpMk id="63" creationId="{3091C6AB-89CF-6174-A8F9-7766F26963D4}"/>
          </ac:cxnSpMkLst>
        </pc:cxnChg>
      </pc:sldChg>
      <pc:sldChg chg="addSp delSp modSp del mod">
        <pc:chgData name="Harry Aujla" userId="8291b1ead4bee913" providerId="LiveId" clId="{8B817343-A1EB-445E-9136-48CAB554EE32}" dt="2024-02-22T10:43:06.523" v="192" actId="2696"/>
        <pc:sldMkLst>
          <pc:docMk/>
          <pc:sldMk cId="0" sldId="349"/>
        </pc:sldMkLst>
        <pc:spChg chg="add del mod ord">
          <ac:chgData name="Harry Aujla" userId="8291b1ead4bee913" providerId="LiveId" clId="{8B817343-A1EB-445E-9136-48CAB554EE32}" dt="2024-02-22T10:38:29.060" v="181" actId="1076"/>
          <ac:spMkLst>
            <pc:docMk/>
            <pc:sldMk cId="0" sldId="349"/>
            <ac:spMk id="2" creationId="{A5AA0A4C-520B-BC0A-EED4-848C93AE588E}"/>
          </ac:spMkLst>
        </pc:spChg>
        <pc:spChg chg="mod">
          <ac:chgData name="Harry Aujla" userId="8291b1ead4bee913" providerId="LiveId" clId="{8B817343-A1EB-445E-9136-48CAB554EE32}" dt="2024-02-22T10:26:58.200" v="168" actId="120"/>
          <ac:spMkLst>
            <pc:docMk/>
            <pc:sldMk cId="0" sldId="349"/>
            <ac:spMk id="750" creationId="{00000000-0000-0000-0000-000000000000}"/>
          </ac:spMkLst>
        </pc:spChg>
        <pc:spChg chg="del">
          <ac:chgData name="Harry Aujla" userId="8291b1ead4bee913" providerId="LiveId" clId="{8B817343-A1EB-445E-9136-48CAB554EE32}" dt="2024-02-22T10:38:36.095" v="184" actId="478"/>
          <ac:spMkLst>
            <pc:docMk/>
            <pc:sldMk cId="0" sldId="349"/>
            <ac:spMk id="751" creationId="{00000000-0000-0000-0000-000000000000}"/>
          </ac:spMkLst>
        </pc:spChg>
        <pc:grpChg chg="del">
          <ac:chgData name="Harry Aujla" userId="8291b1ead4bee913" providerId="LiveId" clId="{8B817343-A1EB-445E-9136-48CAB554EE32}" dt="2024-02-22T10:38:31.657" v="182" actId="478"/>
          <ac:grpSpMkLst>
            <pc:docMk/>
            <pc:sldMk cId="0" sldId="349"/>
            <ac:grpSpMk id="752" creationId="{00000000-0000-0000-0000-000000000000}"/>
          </ac:grpSpMkLst>
        </pc:grpChg>
        <pc:grpChg chg="del">
          <ac:chgData name="Harry Aujla" userId="8291b1ead4bee913" providerId="LiveId" clId="{8B817343-A1EB-445E-9136-48CAB554EE32}" dt="2024-02-22T10:38:34.071" v="183" actId="478"/>
          <ac:grpSpMkLst>
            <pc:docMk/>
            <pc:sldMk cId="0" sldId="349"/>
            <ac:grpSpMk id="755" creationId="{00000000-0000-0000-0000-000000000000}"/>
          </ac:grpSpMkLst>
        </pc:grpChg>
        <pc:graphicFrameChg chg="add del mod modGraphic">
          <ac:chgData name="Harry Aujla" userId="8291b1ead4bee913" providerId="LiveId" clId="{8B817343-A1EB-445E-9136-48CAB554EE32}" dt="2024-02-22T10:38:24.518" v="179" actId="478"/>
          <ac:graphicFrameMkLst>
            <pc:docMk/>
            <pc:sldMk cId="0" sldId="349"/>
            <ac:graphicFrameMk id="3" creationId="{12FFD2BA-C70D-2512-47CC-65021C3A69E1}"/>
          </ac:graphicFrameMkLst>
        </pc:graphicFrameChg>
        <pc:graphicFrameChg chg="add mod">
          <ac:chgData name="Harry Aujla" userId="8291b1ead4bee913" providerId="LiveId" clId="{8B817343-A1EB-445E-9136-48CAB554EE32}" dt="2024-02-22T10:39:25.777" v="186" actId="1957"/>
          <ac:graphicFrameMkLst>
            <pc:docMk/>
            <pc:sldMk cId="0" sldId="349"/>
            <ac:graphicFrameMk id="7" creationId="{1E9A8D5D-5539-4C20-F476-FA78E6196A9D}"/>
          </ac:graphicFrameMkLst>
        </pc:graphicFrameChg>
        <pc:picChg chg="del mod">
          <ac:chgData name="Harry Aujla" userId="8291b1ead4bee913" providerId="LiveId" clId="{8B817343-A1EB-445E-9136-48CAB554EE32}" dt="2024-02-22T10:32:43.666" v="171" actId="478"/>
          <ac:picMkLst>
            <pc:docMk/>
            <pc:sldMk cId="0" sldId="349"/>
            <ac:picMk id="758" creationId="{00000000-0000-0000-0000-000000000000}"/>
          </ac:picMkLst>
        </pc:picChg>
      </pc:sldChg>
      <pc:sldChg chg="addSp delSp modSp add del mod modTransition modNotesTx">
        <pc:chgData name="Harry Aujla" userId="8291b1ead4bee913" providerId="LiveId" clId="{8B817343-A1EB-445E-9136-48CAB554EE32}" dt="2024-03-05T12:17:48.798" v="8860"/>
        <pc:sldMkLst>
          <pc:docMk/>
          <pc:sldMk cId="0" sldId="350"/>
        </pc:sldMkLst>
        <pc:spChg chg="add del mod ord">
          <ac:chgData name="Harry Aujla" userId="8291b1ead4bee913" providerId="LiveId" clId="{8B817343-A1EB-445E-9136-48CAB554EE32}" dt="2024-03-05T11:41:02.594" v="8789" actId="478"/>
          <ac:spMkLst>
            <pc:docMk/>
            <pc:sldMk cId="0" sldId="350"/>
            <ac:spMk id="2" creationId="{2F415D08-A1C5-06DA-95BE-ED0ABFCCC82B}"/>
          </ac:spMkLst>
        </pc:spChg>
        <pc:spChg chg="mod">
          <ac:chgData name="Harry Aujla" userId="8291b1ead4bee913" providerId="LiveId" clId="{8B817343-A1EB-445E-9136-48CAB554EE32}" dt="2024-03-01T15:02:57.760" v="4555" actId="20577"/>
          <ac:spMkLst>
            <pc:docMk/>
            <pc:sldMk cId="0" sldId="350"/>
            <ac:spMk id="1205" creationId="{00000000-0000-0000-0000-000000000000}"/>
          </ac:spMkLst>
        </pc:spChg>
        <pc:graphicFrameChg chg="add del mod modGraphic">
          <ac:chgData name="Harry Aujla" userId="8291b1ead4bee913" providerId="LiveId" clId="{8B817343-A1EB-445E-9136-48CAB554EE32}" dt="2024-03-05T11:56:16.499" v="8826" actId="478"/>
          <ac:graphicFrameMkLst>
            <pc:docMk/>
            <pc:sldMk cId="0" sldId="350"/>
            <ac:graphicFrameMk id="3" creationId="{77DA50AB-98EF-7B08-5489-73A11DAE3517}"/>
          </ac:graphicFrameMkLst>
        </pc:graphicFrameChg>
        <pc:graphicFrameChg chg="mod modGraphic">
          <ac:chgData name="Harry Aujla" userId="8291b1ead4bee913" providerId="LiveId" clId="{8B817343-A1EB-445E-9136-48CAB554EE32}" dt="2024-03-01T14:33:24.832" v="4158" actId="20577"/>
          <ac:graphicFrameMkLst>
            <pc:docMk/>
            <pc:sldMk cId="0" sldId="350"/>
            <ac:graphicFrameMk id="1206" creationId="{00000000-0000-0000-0000-000000000000}"/>
          </ac:graphicFrameMkLst>
        </pc:graphicFrameChg>
        <pc:picChg chg="add mod">
          <ac:chgData name="Harry Aujla" userId="8291b1ead4bee913" providerId="LiveId" clId="{8B817343-A1EB-445E-9136-48CAB554EE32}" dt="2024-03-05T11:56:45.339" v="8831" actId="14100"/>
          <ac:picMkLst>
            <pc:docMk/>
            <pc:sldMk cId="0" sldId="350"/>
            <ac:picMk id="5" creationId="{E2EADF91-6B90-A41F-CEF7-27DCFB9456E5}"/>
          </ac:picMkLst>
        </pc:picChg>
      </pc:sldChg>
      <pc:sldChg chg="add del">
        <pc:chgData name="Harry Aujla" userId="8291b1ead4bee913" providerId="LiveId" clId="{8B817343-A1EB-445E-9136-48CAB554EE32}" dt="2024-02-22T10:25:12.474" v="156"/>
        <pc:sldMkLst>
          <pc:docMk/>
          <pc:sldMk cId="0" sldId="351"/>
        </pc:sldMkLst>
      </pc:sldChg>
      <pc:sldChg chg="modSp del mod">
        <pc:chgData name="Harry Aujla" userId="8291b1ead4bee913" providerId="LiveId" clId="{8B817343-A1EB-445E-9136-48CAB554EE32}" dt="2024-03-01T13:56:44.469" v="3924" actId="2696"/>
        <pc:sldMkLst>
          <pc:docMk/>
          <pc:sldMk cId="2498816599" sldId="351"/>
        </pc:sldMkLst>
        <pc:graphicFrameChg chg="mod modGraphic">
          <ac:chgData name="Harry Aujla" userId="8291b1ead4bee913" providerId="LiveId" clId="{8B817343-A1EB-445E-9136-48CAB554EE32}" dt="2024-03-01T13:33:08.369" v="3797" actId="207"/>
          <ac:graphicFrameMkLst>
            <pc:docMk/>
            <pc:sldMk cId="2498816599" sldId="351"/>
            <ac:graphicFrameMk id="1206" creationId="{00000000-0000-0000-0000-000000000000}"/>
          </ac:graphicFrameMkLst>
        </pc:graphicFrameChg>
      </pc:sldChg>
      <pc:sldChg chg="addSp delSp modSp del mod">
        <pc:chgData name="Harry Aujla" userId="8291b1ead4bee913" providerId="LiveId" clId="{8B817343-A1EB-445E-9136-48CAB554EE32}" dt="2024-03-01T14:24:10.011" v="4100" actId="47"/>
        <pc:sldMkLst>
          <pc:docMk/>
          <pc:sldMk cId="402893317" sldId="352"/>
        </pc:sldMkLst>
        <pc:spChg chg="mod">
          <ac:chgData name="Harry Aujla" userId="8291b1ead4bee913" providerId="LiveId" clId="{8B817343-A1EB-445E-9136-48CAB554EE32}" dt="2024-03-01T14:19:01.087" v="4067" actId="14100"/>
          <ac:spMkLst>
            <pc:docMk/>
            <pc:sldMk cId="402893317" sldId="352"/>
            <ac:spMk id="2" creationId="{2F415D08-A1C5-06DA-95BE-ED0ABFCCC82B}"/>
          </ac:spMkLst>
        </pc:spChg>
        <pc:graphicFrameChg chg="modGraphic">
          <ac:chgData name="Harry Aujla" userId="8291b1ead4bee913" providerId="LiveId" clId="{8B817343-A1EB-445E-9136-48CAB554EE32}" dt="2024-03-01T14:14:55.074" v="4042" actId="20577"/>
          <ac:graphicFrameMkLst>
            <pc:docMk/>
            <pc:sldMk cId="402893317" sldId="352"/>
            <ac:graphicFrameMk id="1206" creationId="{00000000-0000-0000-0000-000000000000}"/>
          </ac:graphicFrameMkLst>
        </pc:graphicFrameChg>
        <pc:picChg chg="add del mod">
          <ac:chgData name="Harry Aujla" userId="8291b1ead4bee913" providerId="LiveId" clId="{8B817343-A1EB-445E-9136-48CAB554EE32}" dt="2024-03-01T14:17:36.138" v="4053" actId="478"/>
          <ac:picMkLst>
            <pc:docMk/>
            <pc:sldMk cId="402893317" sldId="352"/>
            <ac:picMk id="4" creationId="{B19EC2C9-81B0-63B7-DA65-431F1EB6154C}"/>
          </ac:picMkLst>
        </pc:picChg>
        <pc:picChg chg="add mod">
          <ac:chgData name="Harry Aujla" userId="8291b1ead4bee913" providerId="LiveId" clId="{8B817343-A1EB-445E-9136-48CAB554EE32}" dt="2024-03-01T14:17:47.420" v="4056" actId="1076"/>
          <ac:picMkLst>
            <pc:docMk/>
            <pc:sldMk cId="402893317" sldId="352"/>
            <ac:picMk id="1026" creationId="{12F33912-D0E7-085A-19A1-8CD23F054D48}"/>
          </ac:picMkLst>
        </pc:picChg>
      </pc:sldChg>
      <pc:sldChg chg="addSp delSp modSp del mod">
        <pc:chgData name="Harry Aujla" userId="8291b1ead4bee913" providerId="LiveId" clId="{8B817343-A1EB-445E-9136-48CAB554EE32}" dt="2024-03-01T14:24:11.234" v="4101" actId="47"/>
        <pc:sldMkLst>
          <pc:docMk/>
          <pc:sldMk cId="1054456300" sldId="353"/>
        </pc:sldMkLst>
        <pc:spChg chg="add del mod">
          <ac:chgData name="Harry Aujla" userId="8291b1ead4bee913" providerId="LiveId" clId="{8B817343-A1EB-445E-9136-48CAB554EE32}" dt="2024-03-01T14:22:23.170" v="4094" actId="478"/>
          <ac:spMkLst>
            <pc:docMk/>
            <pc:sldMk cId="1054456300" sldId="353"/>
            <ac:spMk id="5" creationId="{B15C777D-8FEA-85EE-6B1E-31C130838A62}"/>
          </ac:spMkLst>
        </pc:spChg>
        <pc:spChg chg="add del mod">
          <ac:chgData name="Harry Aujla" userId="8291b1ead4bee913" providerId="LiveId" clId="{8B817343-A1EB-445E-9136-48CAB554EE32}" dt="2024-03-01T14:23:11.931" v="4098" actId="478"/>
          <ac:spMkLst>
            <pc:docMk/>
            <pc:sldMk cId="1054456300" sldId="353"/>
            <ac:spMk id="8" creationId="{C514D7A8-8281-F10E-7DDF-9363B784358C}"/>
          </ac:spMkLst>
        </pc:spChg>
        <pc:graphicFrameChg chg="mod modGraphic">
          <ac:chgData name="Harry Aujla" userId="8291b1ead4bee913" providerId="LiveId" clId="{8B817343-A1EB-445E-9136-48CAB554EE32}" dt="2024-03-01T14:19:56.183" v="4080" actId="931"/>
          <ac:graphicFrameMkLst>
            <pc:docMk/>
            <pc:sldMk cId="1054456300" sldId="353"/>
            <ac:graphicFrameMk id="1206" creationId="{00000000-0000-0000-0000-000000000000}"/>
          </ac:graphicFrameMkLst>
        </pc:graphicFrameChg>
        <pc:picChg chg="add mod">
          <ac:chgData name="Harry Aujla" userId="8291b1ead4bee913" providerId="LiveId" clId="{8B817343-A1EB-445E-9136-48CAB554EE32}" dt="2024-03-01T14:23:22.562" v="4099" actId="1076"/>
          <ac:picMkLst>
            <pc:docMk/>
            <pc:sldMk cId="1054456300" sldId="353"/>
            <ac:picMk id="4" creationId="{7828782F-9C60-9975-9CBD-12720AD6A847}"/>
          </ac:picMkLst>
        </pc:picChg>
        <pc:picChg chg="add del mod">
          <ac:chgData name="Harry Aujla" userId="8291b1ead4bee913" providerId="LiveId" clId="{8B817343-A1EB-445E-9136-48CAB554EE32}" dt="2024-03-01T14:23:11.931" v="4098" actId="478"/>
          <ac:picMkLst>
            <pc:docMk/>
            <pc:sldMk cId="1054456300" sldId="353"/>
            <ac:picMk id="7" creationId="{55F66929-0C0E-8B5D-ABDD-0FA7B3D369D8}"/>
          </ac:picMkLst>
        </pc:picChg>
      </pc:sldChg>
      <pc:sldChg chg="modSp add del mod">
        <pc:chgData name="Harry Aujla" userId="8291b1ead4bee913" providerId="LiveId" clId="{8B817343-A1EB-445E-9136-48CAB554EE32}" dt="2024-03-01T14:24:12.330" v="4102" actId="47"/>
        <pc:sldMkLst>
          <pc:docMk/>
          <pc:sldMk cId="1319024995" sldId="354"/>
        </pc:sldMkLst>
        <pc:graphicFrameChg chg="mod modGraphic">
          <ac:chgData name="Harry Aujla" userId="8291b1ead4bee913" providerId="LiveId" clId="{8B817343-A1EB-445E-9136-48CAB554EE32}" dt="2024-03-01T14:00:31.398" v="3954" actId="14734"/>
          <ac:graphicFrameMkLst>
            <pc:docMk/>
            <pc:sldMk cId="1319024995" sldId="354"/>
            <ac:graphicFrameMk id="1206" creationId="{00000000-0000-0000-0000-000000000000}"/>
          </ac:graphicFrameMkLst>
        </pc:graphicFrameChg>
      </pc:sldChg>
      <pc:sldChg chg="modSp add del mod">
        <pc:chgData name="Harry Aujla" userId="8291b1ead4bee913" providerId="LiveId" clId="{8B817343-A1EB-445E-9136-48CAB554EE32}" dt="2024-03-01T14:24:14.093" v="4103" actId="47"/>
        <pc:sldMkLst>
          <pc:docMk/>
          <pc:sldMk cId="3817391844" sldId="355"/>
        </pc:sldMkLst>
        <pc:graphicFrameChg chg="modGraphic">
          <ac:chgData name="Harry Aujla" userId="8291b1ead4bee913" providerId="LiveId" clId="{8B817343-A1EB-445E-9136-48CAB554EE32}" dt="2024-03-01T13:36:26.405" v="3808" actId="207"/>
          <ac:graphicFrameMkLst>
            <pc:docMk/>
            <pc:sldMk cId="3817391844" sldId="355"/>
            <ac:graphicFrameMk id="1206" creationId="{00000000-0000-0000-0000-000000000000}"/>
          </ac:graphicFrameMkLst>
        </pc:graphicFrameChg>
      </pc:sldChg>
      <pc:sldChg chg="addSp delSp modSp add mod modTransition">
        <pc:chgData name="Harry Aujla" userId="8291b1ead4bee913" providerId="LiveId" clId="{8B817343-A1EB-445E-9136-48CAB554EE32}" dt="2024-03-05T14:51:51.551" v="8892" actId="255"/>
        <pc:sldMkLst>
          <pc:docMk/>
          <pc:sldMk cId="0" sldId="356"/>
        </pc:sldMkLst>
        <pc:spChg chg="add del mod ord">
          <ac:chgData name="Harry Aujla" userId="8291b1ead4bee913" providerId="LiveId" clId="{8B817343-A1EB-445E-9136-48CAB554EE32}" dt="2024-03-05T11:41:25.655" v="8794" actId="478"/>
          <ac:spMkLst>
            <pc:docMk/>
            <pc:sldMk cId="0" sldId="356"/>
            <ac:spMk id="2" creationId="{7C62010D-4C76-D6E5-5EAE-9F5DD205230C}"/>
          </ac:spMkLst>
        </pc:spChg>
        <pc:spChg chg="add mod">
          <ac:chgData name="Harry Aujla" userId="8291b1ead4bee913" providerId="LiveId" clId="{8B817343-A1EB-445E-9136-48CAB554EE32}" dt="2024-03-01T14:44:12.018" v="4317"/>
          <ac:spMkLst>
            <pc:docMk/>
            <pc:sldMk cId="0" sldId="356"/>
            <ac:spMk id="3" creationId="{80FC0B95-B0B1-E028-F55C-FC39EA10BF22}"/>
          </ac:spMkLst>
        </pc:spChg>
        <pc:spChg chg="mod">
          <ac:chgData name="Harry Aujla" userId="8291b1ead4bee913" providerId="LiveId" clId="{8B817343-A1EB-445E-9136-48CAB554EE32}" dt="2024-03-04T10:17:49.881" v="5340"/>
          <ac:spMkLst>
            <pc:docMk/>
            <pc:sldMk cId="0" sldId="356"/>
            <ac:spMk id="4" creationId="{74981FC4-9443-57BA-983B-D9322FFEB2C9}"/>
          </ac:spMkLst>
        </pc:spChg>
        <pc:spChg chg="add mod">
          <ac:chgData name="Harry Aujla" userId="8291b1ead4bee913" providerId="LiveId" clId="{8B817343-A1EB-445E-9136-48CAB554EE32}" dt="2024-03-01T14:44:12.018" v="4317"/>
          <ac:spMkLst>
            <pc:docMk/>
            <pc:sldMk cId="0" sldId="356"/>
            <ac:spMk id="4" creationId="{9401BC7A-8B5B-8812-E709-4F6CD770AAFA}"/>
          </ac:spMkLst>
        </pc:spChg>
        <pc:spChg chg="add mod">
          <ac:chgData name="Harry Aujla" userId="8291b1ead4bee913" providerId="LiveId" clId="{8B817343-A1EB-445E-9136-48CAB554EE32}" dt="2024-03-01T14:44:12.018" v="4317"/>
          <ac:spMkLst>
            <pc:docMk/>
            <pc:sldMk cId="0" sldId="356"/>
            <ac:spMk id="5" creationId="{DD5D9CB3-8472-3FFF-0876-6A6C14C5BB27}"/>
          </ac:spMkLst>
        </pc:spChg>
        <pc:spChg chg="mod">
          <ac:chgData name="Harry Aujla" userId="8291b1ead4bee913" providerId="LiveId" clId="{8B817343-A1EB-445E-9136-48CAB554EE32}" dt="2024-03-04T10:17:49.881" v="5340"/>
          <ac:spMkLst>
            <pc:docMk/>
            <pc:sldMk cId="0" sldId="356"/>
            <ac:spMk id="6" creationId="{192A8CBB-5313-B4E9-2F03-528133921282}"/>
          </ac:spMkLst>
        </pc:spChg>
        <pc:spChg chg="add mod">
          <ac:chgData name="Harry Aujla" userId="8291b1ead4bee913" providerId="LiveId" clId="{8B817343-A1EB-445E-9136-48CAB554EE32}" dt="2024-03-01T14:44:12.018" v="4317"/>
          <ac:spMkLst>
            <pc:docMk/>
            <pc:sldMk cId="0" sldId="356"/>
            <ac:spMk id="6" creationId="{D69299E6-2C9B-5CBA-5D28-21DF9287162F}"/>
          </ac:spMkLst>
        </pc:spChg>
        <pc:spChg chg="mod">
          <ac:chgData name="Harry Aujla" userId="8291b1ead4bee913" providerId="LiveId" clId="{8B817343-A1EB-445E-9136-48CAB554EE32}" dt="2024-03-05T14:51:43.513" v="8891" actId="255"/>
          <ac:spMkLst>
            <pc:docMk/>
            <pc:sldMk cId="0" sldId="356"/>
            <ac:spMk id="8" creationId="{CF698253-523C-A351-504B-D3B588AA7042}"/>
          </ac:spMkLst>
        </pc:spChg>
        <pc:spChg chg="mod">
          <ac:chgData name="Harry Aujla" userId="8291b1ead4bee913" providerId="LiveId" clId="{8B817343-A1EB-445E-9136-48CAB554EE32}" dt="2024-03-01T14:44:48.078" v="4330" actId="20577"/>
          <ac:spMkLst>
            <pc:docMk/>
            <pc:sldMk cId="0" sldId="356"/>
            <ac:spMk id="9" creationId="{922A8463-0081-8841-C21B-66BBADF1F1CC}"/>
          </ac:spMkLst>
        </pc:spChg>
        <pc:spChg chg="mod">
          <ac:chgData name="Harry Aujla" userId="8291b1ead4bee913" providerId="LiveId" clId="{8B817343-A1EB-445E-9136-48CAB554EE32}" dt="2024-03-01T14:51:00.461" v="4449" actId="207"/>
          <ac:spMkLst>
            <pc:docMk/>
            <pc:sldMk cId="0" sldId="356"/>
            <ac:spMk id="10" creationId="{AE1D6909-A2A8-3FE4-2334-DAF1CAF3F5C3}"/>
          </ac:spMkLst>
        </pc:spChg>
        <pc:spChg chg="mod">
          <ac:chgData name="Harry Aujla" userId="8291b1ead4bee913" providerId="LiveId" clId="{8B817343-A1EB-445E-9136-48CAB554EE32}" dt="2024-03-05T14:51:51.551" v="8892" actId="255"/>
          <ac:spMkLst>
            <pc:docMk/>
            <pc:sldMk cId="0" sldId="356"/>
            <ac:spMk id="12" creationId="{B05DCB80-3714-DFE4-9FA5-66D416293E2B}"/>
          </ac:spMkLst>
        </pc:spChg>
        <pc:spChg chg="mod">
          <ac:chgData name="Harry Aujla" userId="8291b1ead4bee913" providerId="LiveId" clId="{8B817343-A1EB-445E-9136-48CAB554EE32}" dt="2024-03-01T14:49:01.294" v="4376" actId="20577"/>
          <ac:spMkLst>
            <pc:docMk/>
            <pc:sldMk cId="0" sldId="356"/>
            <ac:spMk id="13" creationId="{0824CAE4-3514-7958-4D00-ACA7831744D3}"/>
          </ac:spMkLst>
        </pc:spChg>
        <pc:spChg chg="mod">
          <ac:chgData name="Harry Aujla" userId="8291b1ead4bee913" providerId="LiveId" clId="{8B817343-A1EB-445E-9136-48CAB554EE32}" dt="2024-03-01T14:51:34.491" v="4453" actId="14100"/>
          <ac:spMkLst>
            <pc:docMk/>
            <pc:sldMk cId="0" sldId="356"/>
            <ac:spMk id="14" creationId="{1A65DB7E-0450-C366-F792-0375CAA9DD92}"/>
          </ac:spMkLst>
        </pc:spChg>
        <pc:spChg chg="mod">
          <ac:chgData name="Harry Aujla" userId="8291b1ead4bee913" providerId="LiveId" clId="{8B817343-A1EB-445E-9136-48CAB554EE32}" dt="2024-03-04T10:17:49.881" v="5340"/>
          <ac:spMkLst>
            <pc:docMk/>
            <pc:sldMk cId="0" sldId="356"/>
            <ac:spMk id="15" creationId="{6C9ED85D-FD6B-7536-9E7E-2681E3C15E3A}"/>
          </ac:spMkLst>
        </pc:spChg>
        <pc:spChg chg="mod">
          <ac:chgData name="Harry Aujla" userId="8291b1ead4bee913" providerId="LiveId" clId="{8B817343-A1EB-445E-9136-48CAB554EE32}" dt="2024-03-04T10:17:49.881" v="5340"/>
          <ac:spMkLst>
            <pc:docMk/>
            <pc:sldMk cId="0" sldId="356"/>
            <ac:spMk id="16" creationId="{2FB71415-17D1-C0D2-26AA-FBA7BD809094}"/>
          </ac:spMkLst>
        </pc:spChg>
        <pc:spChg chg="mod">
          <ac:chgData name="Harry Aujla" userId="8291b1ead4bee913" providerId="LiveId" clId="{8B817343-A1EB-445E-9136-48CAB554EE32}" dt="2024-03-04T10:17:49.881" v="5340"/>
          <ac:spMkLst>
            <pc:docMk/>
            <pc:sldMk cId="0" sldId="356"/>
            <ac:spMk id="19" creationId="{5697BE03-C592-E99E-0EA8-5D665E575833}"/>
          </ac:spMkLst>
        </pc:spChg>
        <pc:spChg chg="mod">
          <ac:chgData name="Harry Aujla" userId="8291b1ead4bee913" providerId="LiveId" clId="{8B817343-A1EB-445E-9136-48CAB554EE32}" dt="2024-03-04T10:17:49.881" v="5340"/>
          <ac:spMkLst>
            <pc:docMk/>
            <pc:sldMk cId="0" sldId="356"/>
            <ac:spMk id="20" creationId="{80BDDF60-D481-B95F-031A-92F438469150}"/>
          </ac:spMkLst>
        </pc:spChg>
        <pc:spChg chg="mod">
          <ac:chgData name="Harry Aujla" userId="8291b1ead4bee913" providerId="LiveId" clId="{8B817343-A1EB-445E-9136-48CAB554EE32}" dt="2024-03-04T10:17:49.881" v="5340"/>
          <ac:spMkLst>
            <pc:docMk/>
            <pc:sldMk cId="0" sldId="356"/>
            <ac:spMk id="21" creationId="{A1F9157A-699D-8213-214E-BED8338D243B}"/>
          </ac:spMkLst>
        </pc:spChg>
        <pc:spChg chg="mod">
          <ac:chgData name="Harry Aujla" userId="8291b1ead4bee913" providerId="LiveId" clId="{8B817343-A1EB-445E-9136-48CAB554EE32}" dt="2024-03-04T10:17:49.881" v="5340"/>
          <ac:spMkLst>
            <pc:docMk/>
            <pc:sldMk cId="0" sldId="356"/>
            <ac:spMk id="22" creationId="{15FA64FA-6FE7-DA4F-80DD-682D1B567370}"/>
          </ac:spMkLst>
        </pc:spChg>
        <pc:spChg chg="mod">
          <ac:chgData name="Harry Aujla" userId="8291b1ead4bee913" providerId="LiveId" clId="{8B817343-A1EB-445E-9136-48CAB554EE32}" dt="2024-03-04T10:17:49.881" v="5340"/>
          <ac:spMkLst>
            <pc:docMk/>
            <pc:sldMk cId="0" sldId="356"/>
            <ac:spMk id="23" creationId="{C32EF020-3BAF-6C6E-90A4-3050D9F14F63}"/>
          </ac:spMkLst>
        </pc:spChg>
        <pc:spChg chg="mod">
          <ac:chgData name="Harry Aujla" userId="8291b1ead4bee913" providerId="LiveId" clId="{8B817343-A1EB-445E-9136-48CAB554EE32}" dt="2024-03-04T10:17:49.881" v="5340"/>
          <ac:spMkLst>
            <pc:docMk/>
            <pc:sldMk cId="0" sldId="356"/>
            <ac:spMk id="24" creationId="{FA9E449D-4E76-57E7-48B2-DBC841B93146}"/>
          </ac:spMkLst>
        </pc:spChg>
        <pc:spChg chg="mod">
          <ac:chgData name="Harry Aujla" userId="8291b1ead4bee913" providerId="LiveId" clId="{8B817343-A1EB-445E-9136-48CAB554EE32}" dt="2024-03-04T10:17:49.881" v="5340"/>
          <ac:spMkLst>
            <pc:docMk/>
            <pc:sldMk cId="0" sldId="356"/>
            <ac:spMk id="25" creationId="{53B11D0D-7C85-32AC-8A92-C7912E0ACF03}"/>
          </ac:spMkLst>
        </pc:spChg>
        <pc:spChg chg="mod">
          <ac:chgData name="Harry Aujla" userId="8291b1ead4bee913" providerId="LiveId" clId="{8B817343-A1EB-445E-9136-48CAB554EE32}" dt="2024-03-04T10:17:49.881" v="5340"/>
          <ac:spMkLst>
            <pc:docMk/>
            <pc:sldMk cId="0" sldId="356"/>
            <ac:spMk id="26" creationId="{50A03880-6011-657D-D5FD-66A92B4C21AC}"/>
          </ac:spMkLst>
        </pc:spChg>
        <pc:spChg chg="mod">
          <ac:chgData name="Harry Aujla" userId="8291b1ead4bee913" providerId="LiveId" clId="{8B817343-A1EB-445E-9136-48CAB554EE32}" dt="2024-03-04T10:17:49.881" v="5340"/>
          <ac:spMkLst>
            <pc:docMk/>
            <pc:sldMk cId="0" sldId="356"/>
            <ac:spMk id="27" creationId="{090DA03D-698F-E245-B6A8-2A428E0A6EE7}"/>
          </ac:spMkLst>
        </pc:spChg>
        <pc:spChg chg="mod">
          <ac:chgData name="Harry Aujla" userId="8291b1ead4bee913" providerId="LiveId" clId="{8B817343-A1EB-445E-9136-48CAB554EE32}" dt="2024-03-04T10:17:49.881" v="5340"/>
          <ac:spMkLst>
            <pc:docMk/>
            <pc:sldMk cId="0" sldId="356"/>
            <ac:spMk id="28" creationId="{C45EC5B7-2141-B71B-9151-77BBF2F08292}"/>
          </ac:spMkLst>
        </pc:spChg>
        <pc:spChg chg="mod">
          <ac:chgData name="Harry Aujla" userId="8291b1ead4bee913" providerId="LiveId" clId="{8B817343-A1EB-445E-9136-48CAB554EE32}" dt="2024-03-04T10:17:49.881" v="5340"/>
          <ac:spMkLst>
            <pc:docMk/>
            <pc:sldMk cId="0" sldId="356"/>
            <ac:spMk id="29" creationId="{7E173225-CAB5-5B10-8858-896EE7171E8F}"/>
          </ac:spMkLst>
        </pc:spChg>
        <pc:spChg chg="mod">
          <ac:chgData name="Harry Aujla" userId="8291b1ead4bee913" providerId="LiveId" clId="{8B817343-A1EB-445E-9136-48CAB554EE32}" dt="2024-03-04T10:17:49.881" v="5340"/>
          <ac:spMkLst>
            <pc:docMk/>
            <pc:sldMk cId="0" sldId="356"/>
            <ac:spMk id="30" creationId="{184BA43D-7345-F3D6-9C96-2E7196C2DF7D}"/>
          </ac:spMkLst>
        </pc:spChg>
        <pc:spChg chg="mod">
          <ac:chgData name="Harry Aujla" userId="8291b1ead4bee913" providerId="LiveId" clId="{8B817343-A1EB-445E-9136-48CAB554EE32}" dt="2024-03-04T10:17:49.881" v="5340"/>
          <ac:spMkLst>
            <pc:docMk/>
            <pc:sldMk cId="0" sldId="356"/>
            <ac:spMk id="31" creationId="{2CC83F61-9FD1-3552-14EC-C5357544332B}"/>
          </ac:spMkLst>
        </pc:spChg>
        <pc:spChg chg="mod">
          <ac:chgData name="Harry Aujla" userId="8291b1ead4bee913" providerId="LiveId" clId="{8B817343-A1EB-445E-9136-48CAB554EE32}" dt="2024-03-04T10:17:49.881" v="5340"/>
          <ac:spMkLst>
            <pc:docMk/>
            <pc:sldMk cId="0" sldId="356"/>
            <ac:spMk id="1312" creationId="{05A1C9F4-6450-6E08-4130-AA8C02B925A8}"/>
          </ac:spMkLst>
        </pc:spChg>
        <pc:spChg chg="mod">
          <ac:chgData name="Harry Aujla" userId="8291b1ead4bee913" providerId="LiveId" clId="{8B817343-A1EB-445E-9136-48CAB554EE32}" dt="2024-03-04T10:17:49.881" v="5340"/>
          <ac:spMkLst>
            <pc:docMk/>
            <pc:sldMk cId="0" sldId="356"/>
            <ac:spMk id="1313" creationId="{14D60196-CA86-5DC0-E0A1-06D7E367B960}"/>
          </ac:spMkLst>
        </pc:spChg>
        <pc:spChg chg="mod">
          <ac:chgData name="Harry Aujla" userId="8291b1ead4bee913" providerId="LiveId" clId="{8B817343-A1EB-445E-9136-48CAB554EE32}" dt="2024-03-04T10:17:49.881" v="5340"/>
          <ac:spMkLst>
            <pc:docMk/>
            <pc:sldMk cId="0" sldId="356"/>
            <ac:spMk id="1314" creationId="{08C441E0-958B-7FFC-4AF7-101DB14AF500}"/>
          </ac:spMkLst>
        </pc:spChg>
        <pc:spChg chg="mod">
          <ac:chgData name="Harry Aujla" userId="8291b1ead4bee913" providerId="LiveId" clId="{8B817343-A1EB-445E-9136-48CAB554EE32}" dt="2024-03-04T10:17:49.881" v="5340"/>
          <ac:spMkLst>
            <pc:docMk/>
            <pc:sldMk cId="0" sldId="356"/>
            <ac:spMk id="1315" creationId="{5AE62F7E-5E35-C1AE-6E6C-392EF1FD76E9}"/>
          </ac:spMkLst>
        </pc:spChg>
        <pc:spChg chg="mod">
          <ac:chgData name="Harry Aujla" userId="8291b1ead4bee913" providerId="LiveId" clId="{8B817343-A1EB-445E-9136-48CAB554EE32}" dt="2024-03-04T10:17:49.881" v="5340"/>
          <ac:spMkLst>
            <pc:docMk/>
            <pc:sldMk cId="0" sldId="356"/>
            <ac:spMk id="1316" creationId="{5CB09B88-CFA6-0B90-D348-8004EE613167}"/>
          </ac:spMkLst>
        </pc:spChg>
        <pc:spChg chg="mod">
          <ac:chgData name="Harry Aujla" userId="8291b1ead4bee913" providerId="LiveId" clId="{8B817343-A1EB-445E-9136-48CAB554EE32}" dt="2024-03-04T10:17:49.881" v="5340"/>
          <ac:spMkLst>
            <pc:docMk/>
            <pc:sldMk cId="0" sldId="356"/>
            <ac:spMk id="1317" creationId="{A7932AE5-424F-8089-22CA-F9DC2ABEE993}"/>
          </ac:spMkLst>
        </pc:spChg>
        <pc:spChg chg="mod">
          <ac:chgData name="Harry Aujla" userId="8291b1ead4bee913" providerId="LiveId" clId="{8B817343-A1EB-445E-9136-48CAB554EE32}" dt="2024-03-04T10:17:49.881" v="5340"/>
          <ac:spMkLst>
            <pc:docMk/>
            <pc:sldMk cId="0" sldId="356"/>
            <ac:spMk id="1318" creationId="{D44C19E4-446F-6E13-78E1-84604445F355}"/>
          </ac:spMkLst>
        </pc:spChg>
        <pc:spChg chg="mod">
          <ac:chgData name="Harry Aujla" userId="8291b1ead4bee913" providerId="LiveId" clId="{8B817343-A1EB-445E-9136-48CAB554EE32}" dt="2024-03-04T10:17:49.881" v="5340"/>
          <ac:spMkLst>
            <pc:docMk/>
            <pc:sldMk cId="0" sldId="356"/>
            <ac:spMk id="1319" creationId="{99115CA0-272D-E45E-B5FF-ED8737DE1B07}"/>
          </ac:spMkLst>
        </pc:spChg>
        <pc:spChg chg="mod">
          <ac:chgData name="Harry Aujla" userId="8291b1ead4bee913" providerId="LiveId" clId="{8B817343-A1EB-445E-9136-48CAB554EE32}" dt="2024-03-04T10:17:49.881" v="5340"/>
          <ac:spMkLst>
            <pc:docMk/>
            <pc:sldMk cId="0" sldId="356"/>
            <ac:spMk id="1320" creationId="{C48CFF80-69D8-A10E-8402-35380D10F4C9}"/>
          </ac:spMkLst>
        </pc:spChg>
        <pc:spChg chg="mod">
          <ac:chgData name="Harry Aujla" userId="8291b1ead4bee913" providerId="LiveId" clId="{8B817343-A1EB-445E-9136-48CAB554EE32}" dt="2024-03-04T10:17:49.881" v="5340"/>
          <ac:spMkLst>
            <pc:docMk/>
            <pc:sldMk cId="0" sldId="356"/>
            <ac:spMk id="1321" creationId="{954C198C-D1F7-42FA-353D-C4620ADC8F48}"/>
          </ac:spMkLst>
        </pc:spChg>
        <pc:spChg chg="mod">
          <ac:chgData name="Harry Aujla" userId="8291b1ead4bee913" providerId="LiveId" clId="{8B817343-A1EB-445E-9136-48CAB554EE32}" dt="2024-03-04T10:17:49.881" v="5340"/>
          <ac:spMkLst>
            <pc:docMk/>
            <pc:sldMk cId="0" sldId="356"/>
            <ac:spMk id="1322" creationId="{D26A7A03-76FF-31DD-F3E7-2C2B788F2E6C}"/>
          </ac:spMkLst>
        </pc:spChg>
        <pc:spChg chg="mod">
          <ac:chgData name="Harry Aujla" userId="8291b1ead4bee913" providerId="LiveId" clId="{8B817343-A1EB-445E-9136-48CAB554EE32}" dt="2024-03-04T10:17:49.881" v="5340"/>
          <ac:spMkLst>
            <pc:docMk/>
            <pc:sldMk cId="0" sldId="356"/>
            <ac:spMk id="1323" creationId="{BB95AD64-BBE3-7403-EA07-7F2B844B8890}"/>
          </ac:spMkLst>
        </pc:spChg>
        <pc:spChg chg="mod">
          <ac:chgData name="Harry Aujla" userId="8291b1ead4bee913" providerId="LiveId" clId="{8B817343-A1EB-445E-9136-48CAB554EE32}" dt="2024-03-01T15:04:20.453" v="4672" actId="20577"/>
          <ac:spMkLst>
            <pc:docMk/>
            <pc:sldMk cId="0" sldId="356"/>
            <ac:spMk id="1324" creationId="{00000000-0000-0000-0000-000000000000}"/>
          </ac:spMkLst>
        </pc:spChg>
        <pc:spChg chg="mod">
          <ac:chgData name="Harry Aujla" userId="8291b1ead4bee913" providerId="LiveId" clId="{8B817343-A1EB-445E-9136-48CAB554EE32}" dt="2024-03-04T10:17:49.881" v="5340"/>
          <ac:spMkLst>
            <pc:docMk/>
            <pc:sldMk cId="0" sldId="356"/>
            <ac:spMk id="1325" creationId="{1A0AFBF9-C3A1-3250-BCA4-1481FF6C40BF}"/>
          </ac:spMkLst>
        </pc:spChg>
        <pc:spChg chg="mod">
          <ac:chgData name="Harry Aujla" userId="8291b1ead4bee913" providerId="LiveId" clId="{8B817343-A1EB-445E-9136-48CAB554EE32}" dt="2024-03-04T10:17:49.881" v="5340"/>
          <ac:spMkLst>
            <pc:docMk/>
            <pc:sldMk cId="0" sldId="356"/>
            <ac:spMk id="1326" creationId="{4515FDC9-970F-02C9-21BB-29F88923D7D4}"/>
          </ac:spMkLst>
        </pc:spChg>
        <pc:spChg chg="mod">
          <ac:chgData name="Harry Aujla" userId="8291b1ead4bee913" providerId="LiveId" clId="{8B817343-A1EB-445E-9136-48CAB554EE32}" dt="2024-03-04T10:17:49.881" v="5340"/>
          <ac:spMkLst>
            <pc:docMk/>
            <pc:sldMk cId="0" sldId="356"/>
            <ac:spMk id="1327" creationId="{38211B8B-4CDE-0823-2E91-073A595D5FD2}"/>
          </ac:spMkLst>
        </pc:spChg>
        <pc:spChg chg="mod">
          <ac:chgData name="Harry Aujla" userId="8291b1ead4bee913" providerId="LiveId" clId="{8B817343-A1EB-445E-9136-48CAB554EE32}" dt="2024-03-01T14:43:52.147" v="4311" actId="6549"/>
          <ac:spMkLst>
            <pc:docMk/>
            <pc:sldMk cId="0" sldId="356"/>
            <ac:spMk id="1328" creationId="{00000000-0000-0000-0000-000000000000}"/>
          </ac:spMkLst>
        </pc:spChg>
        <pc:spChg chg="mod">
          <ac:chgData name="Harry Aujla" userId="8291b1ead4bee913" providerId="LiveId" clId="{8B817343-A1EB-445E-9136-48CAB554EE32}" dt="2024-03-04T10:17:49.881" v="5340"/>
          <ac:spMkLst>
            <pc:docMk/>
            <pc:sldMk cId="0" sldId="356"/>
            <ac:spMk id="1328" creationId="{D7D53E5E-D5FA-6100-E894-474571016206}"/>
          </ac:spMkLst>
        </pc:spChg>
        <pc:spChg chg="mod">
          <ac:chgData name="Harry Aujla" userId="8291b1ead4bee913" providerId="LiveId" clId="{8B817343-A1EB-445E-9136-48CAB554EE32}" dt="2024-03-04T10:17:49.881" v="5340"/>
          <ac:spMkLst>
            <pc:docMk/>
            <pc:sldMk cId="0" sldId="356"/>
            <ac:spMk id="1329" creationId="{5BF04F6B-EABF-B72A-D70F-AA911B731AFE}"/>
          </ac:spMkLst>
        </pc:spChg>
        <pc:spChg chg="mod">
          <ac:chgData name="Harry Aujla" userId="8291b1ead4bee913" providerId="LiveId" clId="{8B817343-A1EB-445E-9136-48CAB554EE32}" dt="2024-03-04T10:17:49.881" v="5340"/>
          <ac:spMkLst>
            <pc:docMk/>
            <pc:sldMk cId="0" sldId="356"/>
            <ac:spMk id="1330" creationId="{F0737B5F-B595-A06B-F7B8-2DD7569EEEB5}"/>
          </ac:spMkLst>
        </pc:spChg>
        <pc:spChg chg="mod">
          <ac:chgData name="Harry Aujla" userId="8291b1ead4bee913" providerId="LiveId" clId="{8B817343-A1EB-445E-9136-48CAB554EE32}" dt="2024-03-04T10:17:49.881" v="5340"/>
          <ac:spMkLst>
            <pc:docMk/>
            <pc:sldMk cId="0" sldId="356"/>
            <ac:spMk id="1331" creationId="{97F738FE-B46B-CFC9-5DFF-BCE1FD4DE71A}"/>
          </ac:spMkLst>
        </pc:spChg>
        <pc:spChg chg="mod">
          <ac:chgData name="Harry Aujla" userId="8291b1ead4bee913" providerId="LiveId" clId="{8B817343-A1EB-445E-9136-48CAB554EE32}" dt="2024-03-04T10:17:49.881" v="5340"/>
          <ac:spMkLst>
            <pc:docMk/>
            <pc:sldMk cId="0" sldId="356"/>
            <ac:spMk id="1332" creationId="{8E8A0FEB-B7A8-E52C-34BB-D31DE59A77C0}"/>
          </ac:spMkLst>
        </pc:spChg>
        <pc:spChg chg="mod">
          <ac:chgData name="Harry Aujla" userId="8291b1ead4bee913" providerId="LiveId" clId="{8B817343-A1EB-445E-9136-48CAB554EE32}" dt="2024-03-05T14:51:36.662" v="8890" actId="255"/>
          <ac:spMkLst>
            <pc:docMk/>
            <pc:sldMk cId="0" sldId="356"/>
            <ac:spMk id="1334" creationId="{00000000-0000-0000-0000-000000000000}"/>
          </ac:spMkLst>
        </pc:spChg>
        <pc:spChg chg="mod">
          <ac:chgData name="Harry Aujla" userId="8291b1ead4bee913" providerId="LiveId" clId="{8B817343-A1EB-445E-9136-48CAB554EE32}" dt="2024-03-01T14:43:24.831" v="4286" actId="1076"/>
          <ac:spMkLst>
            <pc:docMk/>
            <pc:sldMk cId="0" sldId="356"/>
            <ac:spMk id="1335" creationId="{00000000-0000-0000-0000-000000000000}"/>
          </ac:spMkLst>
        </pc:spChg>
        <pc:spChg chg="mod">
          <ac:chgData name="Harry Aujla" userId="8291b1ead4bee913" providerId="LiveId" clId="{8B817343-A1EB-445E-9136-48CAB554EE32}" dt="2024-03-01T14:42:05.394" v="4232" actId="14100"/>
          <ac:spMkLst>
            <pc:docMk/>
            <pc:sldMk cId="0" sldId="356"/>
            <ac:spMk id="1336" creationId="{00000000-0000-0000-0000-000000000000}"/>
          </ac:spMkLst>
        </pc:spChg>
        <pc:spChg chg="mod">
          <ac:chgData name="Harry Aujla" userId="8291b1ead4bee913" providerId="LiveId" clId="{8B817343-A1EB-445E-9136-48CAB554EE32}" dt="2024-03-04T10:17:49.881" v="5340"/>
          <ac:spMkLst>
            <pc:docMk/>
            <pc:sldMk cId="0" sldId="356"/>
            <ac:spMk id="1337" creationId="{128A89D5-593E-63CB-DB5F-3D5E30F234E0}"/>
          </ac:spMkLst>
        </pc:spChg>
        <pc:spChg chg="mod">
          <ac:chgData name="Harry Aujla" userId="8291b1ead4bee913" providerId="LiveId" clId="{8B817343-A1EB-445E-9136-48CAB554EE32}" dt="2024-03-04T10:17:49.881" v="5340"/>
          <ac:spMkLst>
            <pc:docMk/>
            <pc:sldMk cId="0" sldId="356"/>
            <ac:spMk id="1338" creationId="{F08F492B-3896-A2A1-A4E1-4638BECF8CAC}"/>
          </ac:spMkLst>
        </pc:spChg>
        <pc:spChg chg="mod">
          <ac:chgData name="Harry Aujla" userId="8291b1ead4bee913" providerId="LiveId" clId="{8B817343-A1EB-445E-9136-48CAB554EE32}" dt="2024-03-04T10:17:49.881" v="5340"/>
          <ac:spMkLst>
            <pc:docMk/>
            <pc:sldMk cId="0" sldId="356"/>
            <ac:spMk id="1339" creationId="{19923FC8-553C-86E1-930F-469D9D4DC6E2}"/>
          </ac:spMkLst>
        </pc:spChg>
        <pc:spChg chg="mod">
          <ac:chgData name="Harry Aujla" userId="8291b1ead4bee913" providerId="LiveId" clId="{8B817343-A1EB-445E-9136-48CAB554EE32}" dt="2024-03-04T10:17:49.881" v="5340"/>
          <ac:spMkLst>
            <pc:docMk/>
            <pc:sldMk cId="0" sldId="356"/>
            <ac:spMk id="1340" creationId="{009E79FA-44AA-9CDC-1F49-CE8C6EAF1A9B}"/>
          </ac:spMkLst>
        </pc:spChg>
        <pc:spChg chg="del">
          <ac:chgData name="Harry Aujla" userId="8291b1ead4bee913" providerId="LiveId" clId="{8B817343-A1EB-445E-9136-48CAB554EE32}" dt="2024-03-01T14:44:05.325" v="4316" actId="478"/>
          <ac:spMkLst>
            <pc:docMk/>
            <pc:sldMk cId="0" sldId="356"/>
            <ac:spMk id="1341" creationId="{00000000-0000-0000-0000-000000000000}"/>
          </ac:spMkLst>
        </pc:spChg>
        <pc:spChg chg="mod">
          <ac:chgData name="Harry Aujla" userId="8291b1ead4bee913" providerId="LiveId" clId="{8B817343-A1EB-445E-9136-48CAB554EE32}" dt="2024-03-04T10:17:49.881" v="5340"/>
          <ac:spMkLst>
            <pc:docMk/>
            <pc:sldMk cId="0" sldId="356"/>
            <ac:spMk id="1341" creationId="{8FAA72EB-9C81-D4C1-BD50-03B7E9998ABB}"/>
          </ac:spMkLst>
        </pc:spChg>
        <pc:spChg chg="mod">
          <ac:chgData name="Harry Aujla" userId="8291b1ead4bee913" providerId="LiveId" clId="{8B817343-A1EB-445E-9136-48CAB554EE32}" dt="2024-03-04T10:17:49.881" v="5340"/>
          <ac:spMkLst>
            <pc:docMk/>
            <pc:sldMk cId="0" sldId="356"/>
            <ac:spMk id="1342" creationId="{0D00339F-4C50-A2E8-2047-D4BC235E41E0}"/>
          </ac:spMkLst>
        </pc:spChg>
        <pc:spChg chg="mod">
          <ac:chgData name="Harry Aujla" userId="8291b1ead4bee913" providerId="LiveId" clId="{8B817343-A1EB-445E-9136-48CAB554EE32}" dt="2024-03-04T10:17:49.881" v="5340"/>
          <ac:spMkLst>
            <pc:docMk/>
            <pc:sldMk cId="0" sldId="356"/>
            <ac:spMk id="1343" creationId="{173941DE-486C-9EED-CBF7-93F3027E2F8F}"/>
          </ac:spMkLst>
        </pc:spChg>
        <pc:spChg chg="mod">
          <ac:chgData name="Harry Aujla" userId="8291b1ead4bee913" providerId="LiveId" clId="{8B817343-A1EB-445E-9136-48CAB554EE32}" dt="2024-03-04T10:17:49.881" v="5340"/>
          <ac:spMkLst>
            <pc:docMk/>
            <pc:sldMk cId="0" sldId="356"/>
            <ac:spMk id="1344" creationId="{F13471D5-1BCB-30A3-EA91-7701F695A26B}"/>
          </ac:spMkLst>
        </pc:spChg>
        <pc:spChg chg="mod">
          <ac:chgData name="Harry Aujla" userId="8291b1ead4bee913" providerId="LiveId" clId="{8B817343-A1EB-445E-9136-48CAB554EE32}" dt="2024-03-04T10:17:49.881" v="5340"/>
          <ac:spMkLst>
            <pc:docMk/>
            <pc:sldMk cId="0" sldId="356"/>
            <ac:spMk id="1345" creationId="{00CDB726-E698-B316-A4FF-14861904B6CC}"/>
          </ac:spMkLst>
        </pc:spChg>
        <pc:spChg chg="mod">
          <ac:chgData name="Harry Aujla" userId="8291b1ead4bee913" providerId="LiveId" clId="{8B817343-A1EB-445E-9136-48CAB554EE32}" dt="2024-03-04T10:17:49.881" v="5340"/>
          <ac:spMkLst>
            <pc:docMk/>
            <pc:sldMk cId="0" sldId="356"/>
            <ac:spMk id="1346" creationId="{585A1ECE-A039-C610-607B-731B03299497}"/>
          </ac:spMkLst>
        </pc:spChg>
        <pc:spChg chg="mod">
          <ac:chgData name="Harry Aujla" userId="8291b1ead4bee913" providerId="LiveId" clId="{8B817343-A1EB-445E-9136-48CAB554EE32}" dt="2024-03-04T10:17:49.881" v="5340"/>
          <ac:spMkLst>
            <pc:docMk/>
            <pc:sldMk cId="0" sldId="356"/>
            <ac:spMk id="1347" creationId="{DEB6A3D6-83E3-C150-D7F3-8F4FD9D35905}"/>
          </ac:spMkLst>
        </pc:spChg>
        <pc:spChg chg="mod">
          <ac:chgData name="Harry Aujla" userId="8291b1ead4bee913" providerId="LiveId" clId="{8B817343-A1EB-445E-9136-48CAB554EE32}" dt="2024-03-04T10:17:49.881" v="5340"/>
          <ac:spMkLst>
            <pc:docMk/>
            <pc:sldMk cId="0" sldId="356"/>
            <ac:spMk id="1348" creationId="{19275D6E-B798-FB1C-C619-6D600A6C3B0D}"/>
          </ac:spMkLst>
        </pc:spChg>
        <pc:spChg chg="mod">
          <ac:chgData name="Harry Aujla" userId="8291b1ead4bee913" providerId="LiveId" clId="{8B817343-A1EB-445E-9136-48CAB554EE32}" dt="2024-03-04T10:17:49.881" v="5340"/>
          <ac:spMkLst>
            <pc:docMk/>
            <pc:sldMk cId="0" sldId="356"/>
            <ac:spMk id="1349" creationId="{3CE9385D-BF97-6B10-AD84-328F996BF3B5}"/>
          </ac:spMkLst>
        </pc:spChg>
        <pc:spChg chg="mod">
          <ac:chgData name="Harry Aujla" userId="8291b1ead4bee913" providerId="LiveId" clId="{8B817343-A1EB-445E-9136-48CAB554EE32}" dt="2024-03-04T10:17:49.881" v="5340"/>
          <ac:spMkLst>
            <pc:docMk/>
            <pc:sldMk cId="0" sldId="356"/>
            <ac:spMk id="1350" creationId="{3DAE4114-AA70-E9E1-066D-311A4564DBD6}"/>
          </ac:spMkLst>
        </pc:spChg>
        <pc:spChg chg="mod">
          <ac:chgData name="Harry Aujla" userId="8291b1ead4bee913" providerId="LiveId" clId="{8B817343-A1EB-445E-9136-48CAB554EE32}" dt="2024-03-04T10:17:49.881" v="5340"/>
          <ac:spMkLst>
            <pc:docMk/>
            <pc:sldMk cId="0" sldId="356"/>
            <ac:spMk id="1351" creationId="{73463B70-D703-B63F-C7A8-627DF6BBB345}"/>
          </ac:spMkLst>
        </pc:spChg>
        <pc:spChg chg="mod">
          <ac:chgData name="Harry Aujla" userId="8291b1ead4bee913" providerId="LiveId" clId="{8B817343-A1EB-445E-9136-48CAB554EE32}" dt="2024-03-04T10:17:49.881" v="5340"/>
          <ac:spMkLst>
            <pc:docMk/>
            <pc:sldMk cId="0" sldId="356"/>
            <ac:spMk id="1352" creationId="{8FEAE679-D69E-7654-61F7-D34B5D454F36}"/>
          </ac:spMkLst>
        </pc:spChg>
        <pc:spChg chg="mod">
          <ac:chgData name="Harry Aujla" userId="8291b1ead4bee913" providerId="LiveId" clId="{8B817343-A1EB-445E-9136-48CAB554EE32}" dt="2024-03-04T10:17:49.881" v="5340"/>
          <ac:spMkLst>
            <pc:docMk/>
            <pc:sldMk cId="0" sldId="356"/>
            <ac:spMk id="1353" creationId="{75E75842-66F3-B4BC-8BC0-CE68A774C13F}"/>
          </ac:spMkLst>
        </pc:spChg>
        <pc:spChg chg="mod">
          <ac:chgData name="Harry Aujla" userId="8291b1ead4bee913" providerId="LiveId" clId="{8B817343-A1EB-445E-9136-48CAB554EE32}" dt="2024-03-04T10:17:49.881" v="5340"/>
          <ac:spMkLst>
            <pc:docMk/>
            <pc:sldMk cId="0" sldId="356"/>
            <ac:spMk id="1354" creationId="{7FF30AE0-2613-50F9-74ED-652187246FFD}"/>
          </ac:spMkLst>
        </pc:spChg>
        <pc:spChg chg="mod">
          <ac:chgData name="Harry Aujla" userId="8291b1ead4bee913" providerId="LiveId" clId="{8B817343-A1EB-445E-9136-48CAB554EE32}" dt="2024-03-04T10:17:49.881" v="5340"/>
          <ac:spMkLst>
            <pc:docMk/>
            <pc:sldMk cId="0" sldId="356"/>
            <ac:spMk id="1355" creationId="{92492251-1780-BC41-AC1D-25D7FBF0C6F2}"/>
          </ac:spMkLst>
        </pc:spChg>
        <pc:spChg chg="mod">
          <ac:chgData name="Harry Aujla" userId="8291b1ead4bee913" providerId="LiveId" clId="{8B817343-A1EB-445E-9136-48CAB554EE32}" dt="2024-03-04T10:17:49.881" v="5340"/>
          <ac:spMkLst>
            <pc:docMk/>
            <pc:sldMk cId="0" sldId="356"/>
            <ac:spMk id="1356" creationId="{917EB3B6-6D5D-3115-CA57-856BC8D4D592}"/>
          </ac:spMkLst>
        </pc:spChg>
        <pc:spChg chg="mod">
          <ac:chgData name="Harry Aujla" userId="8291b1ead4bee913" providerId="LiveId" clId="{8B817343-A1EB-445E-9136-48CAB554EE32}" dt="2024-03-04T10:17:49.881" v="5340"/>
          <ac:spMkLst>
            <pc:docMk/>
            <pc:sldMk cId="0" sldId="356"/>
            <ac:spMk id="1357" creationId="{36499D50-9CC9-85D5-B0E2-65262816685D}"/>
          </ac:spMkLst>
        </pc:spChg>
        <pc:spChg chg="mod">
          <ac:chgData name="Harry Aujla" userId="8291b1ead4bee913" providerId="LiveId" clId="{8B817343-A1EB-445E-9136-48CAB554EE32}" dt="2024-03-04T10:17:49.881" v="5340"/>
          <ac:spMkLst>
            <pc:docMk/>
            <pc:sldMk cId="0" sldId="356"/>
            <ac:spMk id="1358" creationId="{9E688B5F-2ABE-750C-E89B-8E934FF619B5}"/>
          </ac:spMkLst>
        </pc:spChg>
        <pc:spChg chg="mod">
          <ac:chgData name="Harry Aujla" userId="8291b1ead4bee913" providerId="LiveId" clId="{8B817343-A1EB-445E-9136-48CAB554EE32}" dt="2024-03-04T10:17:49.881" v="5340"/>
          <ac:spMkLst>
            <pc:docMk/>
            <pc:sldMk cId="0" sldId="356"/>
            <ac:spMk id="1359" creationId="{BAC553F4-3D9C-0153-AF4E-5FB837C7276A}"/>
          </ac:spMkLst>
        </pc:spChg>
        <pc:spChg chg="mod">
          <ac:chgData name="Harry Aujla" userId="8291b1ead4bee913" providerId="LiveId" clId="{8B817343-A1EB-445E-9136-48CAB554EE32}" dt="2024-03-04T10:17:49.881" v="5340"/>
          <ac:spMkLst>
            <pc:docMk/>
            <pc:sldMk cId="0" sldId="356"/>
            <ac:spMk id="1360" creationId="{A53B26D6-D053-2459-D03F-102F545697A0}"/>
          </ac:spMkLst>
        </pc:spChg>
        <pc:spChg chg="mod">
          <ac:chgData name="Harry Aujla" userId="8291b1ead4bee913" providerId="LiveId" clId="{8B817343-A1EB-445E-9136-48CAB554EE32}" dt="2024-03-04T10:17:49.881" v="5340"/>
          <ac:spMkLst>
            <pc:docMk/>
            <pc:sldMk cId="0" sldId="356"/>
            <ac:spMk id="1361" creationId="{7A55F1F2-5143-2F52-6E0C-D2E41692F112}"/>
          </ac:spMkLst>
        </pc:spChg>
        <pc:spChg chg="mod">
          <ac:chgData name="Harry Aujla" userId="8291b1ead4bee913" providerId="LiveId" clId="{8B817343-A1EB-445E-9136-48CAB554EE32}" dt="2024-03-04T10:17:49.881" v="5340"/>
          <ac:spMkLst>
            <pc:docMk/>
            <pc:sldMk cId="0" sldId="356"/>
            <ac:spMk id="1362" creationId="{8EB3FE7A-757B-4930-9777-AF3FC7BC6029}"/>
          </ac:spMkLst>
        </pc:spChg>
        <pc:spChg chg="mod">
          <ac:chgData name="Harry Aujla" userId="8291b1ead4bee913" providerId="LiveId" clId="{8B817343-A1EB-445E-9136-48CAB554EE32}" dt="2024-03-04T10:17:49.881" v="5340"/>
          <ac:spMkLst>
            <pc:docMk/>
            <pc:sldMk cId="0" sldId="356"/>
            <ac:spMk id="1363" creationId="{D0ECE9DE-C674-B12D-604B-D809FA7CE72D}"/>
          </ac:spMkLst>
        </pc:spChg>
        <pc:spChg chg="mod">
          <ac:chgData name="Harry Aujla" userId="8291b1ead4bee913" providerId="LiveId" clId="{8B817343-A1EB-445E-9136-48CAB554EE32}" dt="2024-03-04T10:17:49.881" v="5340"/>
          <ac:spMkLst>
            <pc:docMk/>
            <pc:sldMk cId="0" sldId="356"/>
            <ac:spMk id="1364" creationId="{9B1C53C8-E528-DA53-81A3-7F32604E24B6}"/>
          </ac:spMkLst>
        </pc:spChg>
        <pc:spChg chg="mod">
          <ac:chgData name="Harry Aujla" userId="8291b1ead4bee913" providerId="LiveId" clId="{8B817343-A1EB-445E-9136-48CAB554EE32}" dt="2024-03-04T10:17:49.881" v="5340"/>
          <ac:spMkLst>
            <pc:docMk/>
            <pc:sldMk cId="0" sldId="356"/>
            <ac:spMk id="1365" creationId="{A3F750EE-8612-73DC-5434-3D2F9B1C0E1E}"/>
          </ac:spMkLst>
        </pc:spChg>
        <pc:spChg chg="mod">
          <ac:chgData name="Harry Aujla" userId="8291b1ead4bee913" providerId="LiveId" clId="{8B817343-A1EB-445E-9136-48CAB554EE32}" dt="2024-03-04T10:17:49.881" v="5340"/>
          <ac:spMkLst>
            <pc:docMk/>
            <pc:sldMk cId="0" sldId="356"/>
            <ac:spMk id="1366" creationId="{06525784-3253-B6EA-326A-9F5FE6476A28}"/>
          </ac:spMkLst>
        </pc:spChg>
        <pc:spChg chg="mod">
          <ac:chgData name="Harry Aujla" userId="8291b1ead4bee913" providerId="LiveId" clId="{8B817343-A1EB-445E-9136-48CAB554EE32}" dt="2024-03-04T10:17:49.881" v="5340"/>
          <ac:spMkLst>
            <pc:docMk/>
            <pc:sldMk cId="0" sldId="356"/>
            <ac:spMk id="1367" creationId="{02DE9BBC-3CCB-24DA-4A71-638B75491506}"/>
          </ac:spMkLst>
        </pc:spChg>
        <pc:spChg chg="mod">
          <ac:chgData name="Harry Aujla" userId="8291b1ead4bee913" providerId="LiveId" clId="{8B817343-A1EB-445E-9136-48CAB554EE32}" dt="2024-03-04T10:17:49.881" v="5340"/>
          <ac:spMkLst>
            <pc:docMk/>
            <pc:sldMk cId="0" sldId="356"/>
            <ac:spMk id="1368" creationId="{67AAC285-E772-60FF-622F-87FD4BCC2C8B}"/>
          </ac:spMkLst>
        </pc:spChg>
        <pc:spChg chg="mod">
          <ac:chgData name="Harry Aujla" userId="8291b1ead4bee913" providerId="LiveId" clId="{8B817343-A1EB-445E-9136-48CAB554EE32}" dt="2024-03-04T10:17:49.881" v="5340"/>
          <ac:spMkLst>
            <pc:docMk/>
            <pc:sldMk cId="0" sldId="356"/>
            <ac:spMk id="1369" creationId="{ED89CEDF-1CA9-0C36-3865-2A9B234145DB}"/>
          </ac:spMkLst>
        </pc:spChg>
        <pc:spChg chg="mod">
          <ac:chgData name="Harry Aujla" userId="8291b1ead4bee913" providerId="LiveId" clId="{8B817343-A1EB-445E-9136-48CAB554EE32}" dt="2024-03-04T10:17:49.881" v="5340"/>
          <ac:spMkLst>
            <pc:docMk/>
            <pc:sldMk cId="0" sldId="356"/>
            <ac:spMk id="1370" creationId="{D18D46AD-2144-FCE9-55D8-8C7187792952}"/>
          </ac:spMkLst>
        </pc:spChg>
        <pc:spChg chg="mod">
          <ac:chgData name="Harry Aujla" userId="8291b1ead4bee913" providerId="LiveId" clId="{8B817343-A1EB-445E-9136-48CAB554EE32}" dt="2024-03-04T10:17:49.881" v="5340"/>
          <ac:spMkLst>
            <pc:docMk/>
            <pc:sldMk cId="0" sldId="356"/>
            <ac:spMk id="1371" creationId="{2FFB72DD-7199-818F-3D62-B4EF015D3B16}"/>
          </ac:spMkLst>
        </pc:spChg>
        <pc:spChg chg="mod">
          <ac:chgData name="Harry Aujla" userId="8291b1ead4bee913" providerId="LiveId" clId="{8B817343-A1EB-445E-9136-48CAB554EE32}" dt="2024-03-04T10:17:49.881" v="5340"/>
          <ac:spMkLst>
            <pc:docMk/>
            <pc:sldMk cId="0" sldId="356"/>
            <ac:spMk id="1372" creationId="{7B652442-EE51-F42B-338A-3077FF924CAF}"/>
          </ac:spMkLst>
        </pc:spChg>
        <pc:spChg chg="mod">
          <ac:chgData name="Harry Aujla" userId="8291b1ead4bee913" providerId="LiveId" clId="{8B817343-A1EB-445E-9136-48CAB554EE32}" dt="2024-03-04T10:17:49.881" v="5340"/>
          <ac:spMkLst>
            <pc:docMk/>
            <pc:sldMk cId="0" sldId="356"/>
            <ac:spMk id="1373" creationId="{B77F16F6-0937-4245-AF1E-A7AFC9A56254}"/>
          </ac:spMkLst>
        </pc:spChg>
        <pc:spChg chg="mod">
          <ac:chgData name="Harry Aujla" userId="8291b1ead4bee913" providerId="LiveId" clId="{8B817343-A1EB-445E-9136-48CAB554EE32}" dt="2024-03-04T10:17:49.881" v="5340"/>
          <ac:spMkLst>
            <pc:docMk/>
            <pc:sldMk cId="0" sldId="356"/>
            <ac:spMk id="1374" creationId="{1D8CEE25-10CF-FF59-5F38-3DC3CA9FA016}"/>
          </ac:spMkLst>
        </pc:spChg>
        <pc:spChg chg="mod">
          <ac:chgData name="Harry Aujla" userId="8291b1ead4bee913" providerId="LiveId" clId="{8B817343-A1EB-445E-9136-48CAB554EE32}" dt="2024-03-04T10:17:49.881" v="5340"/>
          <ac:spMkLst>
            <pc:docMk/>
            <pc:sldMk cId="0" sldId="356"/>
            <ac:spMk id="1375" creationId="{C78F6EB7-9161-AE02-E067-13FEC8054CB0}"/>
          </ac:spMkLst>
        </pc:spChg>
        <pc:spChg chg="mod">
          <ac:chgData name="Harry Aujla" userId="8291b1ead4bee913" providerId="LiveId" clId="{8B817343-A1EB-445E-9136-48CAB554EE32}" dt="2024-03-04T10:17:49.881" v="5340"/>
          <ac:spMkLst>
            <pc:docMk/>
            <pc:sldMk cId="0" sldId="356"/>
            <ac:spMk id="1376" creationId="{FAE0B9E5-F077-57FA-2E46-82A00CAAFACE}"/>
          </ac:spMkLst>
        </pc:spChg>
        <pc:spChg chg="mod">
          <ac:chgData name="Harry Aujla" userId="8291b1ead4bee913" providerId="LiveId" clId="{8B817343-A1EB-445E-9136-48CAB554EE32}" dt="2024-03-04T10:17:49.881" v="5340"/>
          <ac:spMkLst>
            <pc:docMk/>
            <pc:sldMk cId="0" sldId="356"/>
            <ac:spMk id="1377" creationId="{8141539B-4EC9-C85A-639E-DC4C52A7F295}"/>
          </ac:spMkLst>
        </pc:spChg>
        <pc:spChg chg="mod">
          <ac:chgData name="Harry Aujla" userId="8291b1ead4bee913" providerId="LiveId" clId="{8B817343-A1EB-445E-9136-48CAB554EE32}" dt="2024-03-04T10:17:49.881" v="5340"/>
          <ac:spMkLst>
            <pc:docMk/>
            <pc:sldMk cId="0" sldId="356"/>
            <ac:spMk id="1378" creationId="{5142CB2F-30C2-9B61-6E35-5EDDB2F7A943}"/>
          </ac:spMkLst>
        </pc:spChg>
        <pc:spChg chg="mod">
          <ac:chgData name="Harry Aujla" userId="8291b1ead4bee913" providerId="LiveId" clId="{8B817343-A1EB-445E-9136-48CAB554EE32}" dt="2024-03-04T10:17:49.881" v="5340"/>
          <ac:spMkLst>
            <pc:docMk/>
            <pc:sldMk cId="0" sldId="356"/>
            <ac:spMk id="1379" creationId="{ABE73BAA-4DAE-AF0E-0561-CC887D453E61}"/>
          </ac:spMkLst>
        </pc:spChg>
        <pc:spChg chg="mod">
          <ac:chgData name="Harry Aujla" userId="8291b1ead4bee913" providerId="LiveId" clId="{8B817343-A1EB-445E-9136-48CAB554EE32}" dt="2024-03-04T10:17:49.881" v="5340"/>
          <ac:spMkLst>
            <pc:docMk/>
            <pc:sldMk cId="0" sldId="356"/>
            <ac:spMk id="1380" creationId="{7851940C-FE3C-0700-F829-F2094F482AE6}"/>
          </ac:spMkLst>
        </pc:spChg>
        <pc:spChg chg="mod">
          <ac:chgData name="Harry Aujla" userId="8291b1ead4bee913" providerId="LiveId" clId="{8B817343-A1EB-445E-9136-48CAB554EE32}" dt="2024-03-04T10:17:49.881" v="5340"/>
          <ac:spMkLst>
            <pc:docMk/>
            <pc:sldMk cId="0" sldId="356"/>
            <ac:spMk id="1381" creationId="{D0D09524-8F32-94A4-F38D-631C80938D56}"/>
          </ac:spMkLst>
        </pc:spChg>
        <pc:spChg chg="mod">
          <ac:chgData name="Harry Aujla" userId="8291b1ead4bee913" providerId="LiveId" clId="{8B817343-A1EB-445E-9136-48CAB554EE32}" dt="2024-03-04T10:17:49.881" v="5340"/>
          <ac:spMkLst>
            <pc:docMk/>
            <pc:sldMk cId="0" sldId="356"/>
            <ac:spMk id="1382" creationId="{FC6C0E06-D842-B831-3ED1-C98A5CD78E4A}"/>
          </ac:spMkLst>
        </pc:spChg>
        <pc:spChg chg="mod">
          <ac:chgData name="Harry Aujla" userId="8291b1ead4bee913" providerId="LiveId" clId="{8B817343-A1EB-445E-9136-48CAB554EE32}" dt="2024-03-04T10:17:49.881" v="5340"/>
          <ac:spMkLst>
            <pc:docMk/>
            <pc:sldMk cId="0" sldId="356"/>
            <ac:spMk id="1383" creationId="{2CEB5A2A-5F9C-FA46-BD83-3BDA9337B8D3}"/>
          </ac:spMkLst>
        </pc:spChg>
        <pc:spChg chg="mod">
          <ac:chgData name="Harry Aujla" userId="8291b1ead4bee913" providerId="LiveId" clId="{8B817343-A1EB-445E-9136-48CAB554EE32}" dt="2024-03-04T10:17:49.881" v="5340"/>
          <ac:spMkLst>
            <pc:docMk/>
            <pc:sldMk cId="0" sldId="356"/>
            <ac:spMk id="1384" creationId="{79699133-258A-ADC9-1AA8-1BDB582E68A0}"/>
          </ac:spMkLst>
        </pc:spChg>
        <pc:spChg chg="mod">
          <ac:chgData name="Harry Aujla" userId="8291b1ead4bee913" providerId="LiveId" clId="{8B817343-A1EB-445E-9136-48CAB554EE32}" dt="2024-03-04T10:17:49.881" v="5340"/>
          <ac:spMkLst>
            <pc:docMk/>
            <pc:sldMk cId="0" sldId="356"/>
            <ac:spMk id="1385" creationId="{EB2C0108-5FDD-6740-B910-EC239C55BD3C}"/>
          </ac:spMkLst>
        </pc:spChg>
        <pc:spChg chg="mod">
          <ac:chgData name="Harry Aujla" userId="8291b1ead4bee913" providerId="LiveId" clId="{8B817343-A1EB-445E-9136-48CAB554EE32}" dt="2024-03-04T10:17:49.881" v="5340"/>
          <ac:spMkLst>
            <pc:docMk/>
            <pc:sldMk cId="0" sldId="356"/>
            <ac:spMk id="1386" creationId="{C3B38842-557A-1AF8-BF72-E6964DD1759D}"/>
          </ac:spMkLst>
        </pc:spChg>
        <pc:spChg chg="mod">
          <ac:chgData name="Harry Aujla" userId="8291b1ead4bee913" providerId="LiveId" clId="{8B817343-A1EB-445E-9136-48CAB554EE32}" dt="2024-03-04T10:17:49.881" v="5340"/>
          <ac:spMkLst>
            <pc:docMk/>
            <pc:sldMk cId="0" sldId="356"/>
            <ac:spMk id="1387" creationId="{0DEE680C-B57D-16B2-DBCC-F0F48A43D090}"/>
          </ac:spMkLst>
        </pc:spChg>
        <pc:spChg chg="mod">
          <ac:chgData name="Harry Aujla" userId="8291b1ead4bee913" providerId="LiveId" clId="{8B817343-A1EB-445E-9136-48CAB554EE32}" dt="2024-03-04T10:17:49.881" v="5340"/>
          <ac:spMkLst>
            <pc:docMk/>
            <pc:sldMk cId="0" sldId="356"/>
            <ac:spMk id="1388" creationId="{1F3E2DCF-77AE-BFB4-DD16-5E9D14CDA5E4}"/>
          </ac:spMkLst>
        </pc:spChg>
        <pc:spChg chg="mod">
          <ac:chgData name="Harry Aujla" userId="8291b1ead4bee913" providerId="LiveId" clId="{8B817343-A1EB-445E-9136-48CAB554EE32}" dt="2024-03-04T10:17:49.881" v="5340"/>
          <ac:spMkLst>
            <pc:docMk/>
            <pc:sldMk cId="0" sldId="356"/>
            <ac:spMk id="1389" creationId="{79C0454D-57F9-0B03-5120-3839BF484A4C}"/>
          </ac:spMkLst>
        </pc:spChg>
        <pc:spChg chg="mod">
          <ac:chgData name="Harry Aujla" userId="8291b1ead4bee913" providerId="LiveId" clId="{8B817343-A1EB-445E-9136-48CAB554EE32}" dt="2024-03-04T10:17:49.881" v="5340"/>
          <ac:spMkLst>
            <pc:docMk/>
            <pc:sldMk cId="0" sldId="356"/>
            <ac:spMk id="1390" creationId="{2C329A5A-E376-FA4A-9654-701563A74ECC}"/>
          </ac:spMkLst>
        </pc:spChg>
        <pc:spChg chg="mod">
          <ac:chgData name="Harry Aujla" userId="8291b1ead4bee913" providerId="LiveId" clId="{8B817343-A1EB-445E-9136-48CAB554EE32}" dt="2024-03-04T10:17:49.881" v="5340"/>
          <ac:spMkLst>
            <pc:docMk/>
            <pc:sldMk cId="0" sldId="356"/>
            <ac:spMk id="1391" creationId="{B5DE46C3-BBA6-A580-493F-6BE8839893F0}"/>
          </ac:spMkLst>
        </pc:spChg>
        <pc:spChg chg="mod">
          <ac:chgData name="Harry Aujla" userId="8291b1ead4bee913" providerId="LiveId" clId="{8B817343-A1EB-445E-9136-48CAB554EE32}" dt="2024-03-04T10:17:49.881" v="5340"/>
          <ac:spMkLst>
            <pc:docMk/>
            <pc:sldMk cId="0" sldId="356"/>
            <ac:spMk id="1392" creationId="{8CD2C438-041B-D9A3-53FC-EC58EF684008}"/>
          </ac:spMkLst>
        </pc:spChg>
        <pc:spChg chg="mod">
          <ac:chgData name="Harry Aujla" userId="8291b1ead4bee913" providerId="LiveId" clId="{8B817343-A1EB-445E-9136-48CAB554EE32}" dt="2024-03-04T10:17:49.881" v="5340"/>
          <ac:spMkLst>
            <pc:docMk/>
            <pc:sldMk cId="0" sldId="356"/>
            <ac:spMk id="1393" creationId="{5559C45E-7E7C-990B-9B1A-3FF3D0121DB1}"/>
          </ac:spMkLst>
        </pc:spChg>
        <pc:spChg chg="mod">
          <ac:chgData name="Harry Aujla" userId="8291b1ead4bee913" providerId="LiveId" clId="{8B817343-A1EB-445E-9136-48CAB554EE32}" dt="2024-03-04T10:17:49.881" v="5340"/>
          <ac:spMkLst>
            <pc:docMk/>
            <pc:sldMk cId="0" sldId="356"/>
            <ac:spMk id="1394" creationId="{C729795E-6F5B-E129-2F1B-86000261AC85}"/>
          </ac:spMkLst>
        </pc:spChg>
        <pc:spChg chg="mod">
          <ac:chgData name="Harry Aujla" userId="8291b1ead4bee913" providerId="LiveId" clId="{8B817343-A1EB-445E-9136-48CAB554EE32}" dt="2024-03-04T10:17:49.881" v="5340"/>
          <ac:spMkLst>
            <pc:docMk/>
            <pc:sldMk cId="0" sldId="356"/>
            <ac:spMk id="1395" creationId="{0CB2ECE2-F3AC-D3D7-6C2B-E904D0F095A9}"/>
          </ac:spMkLst>
        </pc:spChg>
        <pc:spChg chg="mod">
          <ac:chgData name="Harry Aujla" userId="8291b1ead4bee913" providerId="LiveId" clId="{8B817343-A1EB-445E-9136-48CAB554EE32}" dt="2024-03-04T10:17:49.881" v="5340"/>
          <ac:spMkLst>
            <pc:docMk/>
            <pc:sldMk cId="0" sldId="356"/>
            <ac:spMk id="1396" creationId="{950259E4-3C55-2200-9BC2-E2F72B7AA22E}"/>
          </ac:spMkLst>
        </pc:spChg>
        <pc:spChg chg="mod">
          <ac:chgData name="Harry Aujla" userId="8291b1ead4bee913" providerId="LiveId" clId="{8B817343-A1EB-445E-9136-48CAB554EE32}" dt="2024-03-04T10:17:49.881" v="5340"/>
          <ac:spMkLst>
            <pc:docMk/>
            <pc:sldMk cId="0" sldId="356"/>
            <ac:spMk id="1397" creationId="{615C8CB4-77D9-5A07-FD50-E2D1A54F1C19}"/>
          </ac:spMkLst>
        </pc:spChg>
        <pc:spChg chg="mod">
          <ac:chgData name="Harry Aujla" userId="8291b1ead4bee913" providerId="LiveId" clId="{8B817343-A1EB-445E-9136-48CAB554EE32}" dt="2024-03-04T10:17:49.881" v="5340"/>
          <ac:spMkLst>
            <pc:docMk/>
            <pc:sldMk cId="0" sldId="356"/>
            <ac:spMk id="1398" creationId="{7CC21F18-9415-B10F-1B6F-7398A2C228B7}"/>
          </ac:spMkLst>
        </pc:spChg>
        <pc:spChg chg="mod">
          <ac:chgData name="Harry Aujla" userId="8291b1ead4bee913" providerId="LiveId" clId="{8B817343-A1EB-445E-9136-48CAB554EE32}" dt="2024-03-04T10:17:49.881" v="5340"/>
          <ac:spMkLst>
            <pc:docMk/>
            <pc:sldMk cId="0" sldId="356"/>
            <ac:spMk id="1399" creationId="{58133597-CFCA-9512-C83E-4CDB1E45A900}"/>
          </ac:spMkLst>
        </pc:spChg>
        <pc:spChg chg="mod">
          <ac:chgData name="Harry Aujla" userId="8291b1ead4bee913" providerId="LiveId" clId="{8B817343-A1EB-445E-9136-48CAB554EE32}" dt="2024-03-04T10:17:49.881" v="5340"/>
          <ac:spMkLst>
            <pc:docMk/>
            <pc:sldMk cId="0" sldId="356"/>
            <ac:spMk id="1400" creationId="{72670613-E303-BD16-537E-7B91051E62AD}"/>
          </ac:spMkLst>
        </pc:spChg>
        <pc:spChg chg="mod">
          <ac:chgData name="Harry Aujla" userId="8291b1ead4bee913" providerId="LiveId" clId="{8B817343-A1EB-445E-9136-48CAB554EE32}" dt="2024-03-04T10:17:49.881" v="5340"/>
          <ac:spMkLst>
            <pc:docMk/>
            <pc:sldMk cId="0" sldId="356"/>
            <ac:spMk id="1401" creationId="{7E6091AF-CD5A-D8A5-CA55-3E69544B6C96}"/>
          </ac:spMkLst>
        </pc:spChg>
        <pc:spChg chg="mod">
          <ac:chgData name="Harry Aujla" userId="8291b1ead4bee913" providerId="LiveId" clId="{8B817343-A1EB-445E-9136-48CAB554EE32}" dt="2024-03-04T10:17:49.881" v="5340"/>
          <ac:spMkLst>
            <pc:docMk/>
            <pc:sldMk cId="0" sldId="356"/>
            <ac:spMk id="1402" creationId="{38D19D63-B2A2-EB30-1E8A-9CD9FC2D8FFE}"/>
          </ac:spMkLst>
        </pc:spChg>
        <pc:spChg chg="mod">
          <ac:chgData name="Harry Aujla" userId="8291b1ead4bee913" providerId="LiveId" clId="{8B817343-A1EB-445E-9136-48CAB554EE32}" dt="2024-03-04T10:17:49.881" v="5340"/>
          <ac:spMkLst>
            <pc:docMk/>
            <pc:sldMk cId="0" sldId="356"/>
            <ac:spMk id="1403" creationId="{3E67EE88-4035-4F2C-B77B-715D6ECDAED3}"/>
          </ac:spMkLst>
        </pc:spChg>
        <pc:spChg chg="mod">
          <ac:chgData name="Harry Aujla" userId="8291b1ead4bee913" providerId="LiveId" clId="{8B817343-A1EB-445E-9136-48CAB554EE32}" dt="2024-03-04T10:17:49.881" v="5340"/>
          <ac:spMkLst>
            <pc:docMk/>
            <pc:sldMk cId="0" sldId="356"/>
            <ac:spMk id="1404" creationId="{6A2DD7E2-5DCF-B2C3-C2D9-D86360030785}"/>
          </ac:spMkLst>
        </pc:spChg>
        <pc:spChg chg="mod">
          <ac:chgData name="Harry Aujla" userId="8291b1ead4bee913" providerId="LiveId" clId="{8B817343-A1EB-445E-9136-48CAB554EE32}" dt="2024-03-04T10:17:49.881" v="5340"/>
          <ac:spMkLst>
            <pc:docMk/>
            <pc:sldMk cId="0" sldId="356"/>
            <ac:spMk id="1405" creationId="{11D4180C-6A22-BFAF-D1F0-2BD800608FDA}"/>
          </ac:spMkLst>
        </pc:spChg>
        <pc:spChg chg="mod">
          <ac:chgData name="Harry Aujla" userId="8291b1ead4bee913" providerId="LiveId" clId="{8B817343-A1EB-445E-9136-48CAB554EE32}" dt="2024-03-04T10:17:49.881" v="5340"/>
          <ac:spMkLst>
            <pc:docMk/>
            <pc:sldMk cId="0" sldId="356"/>
            <ac:spMk id="1406" creationId="{3CA85933-1B78-E1C2-FCCE-43CFA583E2D8}"/>
          </ac:spMkLst>
        </pc:spChg>
        <pc:spChg chg="mod">
          <ac:chgData name="Harry Aujla" userId="8291b1ead4bee913" providerId="LiveId" clId="{8B817343-A1EB-445E-9136-48CAB554EE32}" dt="2024-03-04T10:17:49.881" v="5340"/>
          <ac:spMkLst>
            <pc:docMk/>
            <pc:sldMk cId="0" sldId="356"/>
            <ac:spMk id="1407" creationId="{8ECDC0CD-5B51-CC22-8B76-447F8CC1AB6F}"/>
          </ac:spMkLst>
        </pc:spChg>
        <pc:spChg chg="mod">
          <ac:chgData name="Harry Aujla" userId="8291b1ead4bee913" providerId="LiveId" clId="{8B817343-A1EB-445E-9136-48CAB554EE32}" dt="2024-03-04T10:17:49.881" v="5340"/>
          <ac:spMkLst>
            <pc:docMk/>
            <pc:sldMk cId="0" sldId="356"/>
            <ac:spMk id="1408" creationId="{71E2FB95-E61F-CD67-F567-AB85F18EABF6}"/>
          </ac:spMkLst>
        </pc:spChg>
        <pc:spChg chg="mod">
          <ac:chgData name="Harry Aujla" userId="8291b1ead4bee913" providerId="LiveId" clId="{8B817343-A1EB-445E-9136-48CAB554EE32}" dt="2024-03-04T10:17:49.881" v="5340"/>
          <ac:spMkLst>
            <pc:docMk/>
            <pc:sldMk cId="0" sldId="356"/>
            <ac:spMk id="1409" creationId="{64CD455E-E191-86D9-36D8-83902006ED89}"/>
          </ac:spMkLst>
        </pc:spChg>
        <pc:spChg chg="mod">
          <ac:chgData name="Harry Aujla" userId="8291b1ead4bee913" providerId="LiveId" clId="{8B817343-A1EB-445E-9136-48CAB554EE32}" dt="2024-03-04T10:17:49.881" v="5340"/>
          <ac:spMkLst>
            <pc:docMk/>
            <pc:sldMk cId="0" sldId="356"/>
            <ac:spMk id="1410" creationId="{A237470E-8C21-7F69-3001-FCD5E6A861F9}"/>
          </ac:spMkLst>
        </pc:spChg>
        <pc:spChg chg="mod">
          <ac:chgData name="Harry Aujla" userId="8291b1ead4bee913" providerId="LiveId" clId="{8B817343-A1EB-445E-9136-48CAB554EE32}" dt="2024-03-04T10:17:49.881" v="5340"/>
          <ac:spMkLst>
            <pc:docMk/>
            <pc:sldMk cId="0" sldId="356"/>
            <ac:spMk id="1411" creationId="{A3B90C17-169C-77F4-1203-200F848FD61D}"/>
          </ac:spMkLst>
        </pc:spChg>
        <pc:spChg chg="mod">
          <ac:chgData name="Harry Aujla" userId="8291b1ead4bee913" providerId="LiveId" clId="{8B817343-A1EB-445E-9136-48CAB554EE32}" dt="2024-03-04T10:17:49.881" v="5340"/>
          <ac:spMkLst>
            <pc:docMk/>
            <pc:sldMk cId="0" sldId="356"/>
            <ac:spMk id="1412" creationId="{21A51D8B-092A-4CDF-2E59-7EFCD476DB53}"/>
          </ac:spMkLst>
        </pc:spChg>
        <pc:spChg chg="mod">
          <ac:chgData name="Harry Aujla" userId="8291b1ead4bee913" providerId="LiveId" clId="{8B817343-A1EB-445E-9136-48CAB554EE32}" dt="2024-03-04T10:17:49.881" v="5340"/>
          <ac:spMkLst>
            <pc:docMk/>
            <pc:sldMk cId="0" sldId="356"/>
            <ac:spMk id="1413" creationId="{B0CF78D0-E3AD-A638-18A8-0BFC279B7B3C}"/>
          </ac:spMkLst>
        </pc:spChg>
        <pc:spChg chg="mod">
          <ac:chgData name="Harry Aujla" userId="8291b1ead4bee913" providerId="LiveId" clId="{8B817343-A1EB-445E-9136-48CAB554EE32}" dt="2024-03-04T10:17:49.881" v="5340"/>
          <ac:spMkLst>
            <pc:docMk/>
            <pc:sldMk cId="0" sldId="356"/>
            <ac:spMk id="1414" creationId="{08C00E4B-7229-4F66-AB11-F87F6B5DB52D}"/>
          </ac:spMkLst>
        </pc:spChg>
        <pc:spChg chg="mod">
          <ac:chgData name="Harry Aujla" userId="8291b1ead4bee913" providerId="LiveId" clId="{8B817343-A1EB-445E-9136-48CAB554EE32}" dt="2024-03-04T10:17:49.881" v="5340"/>
          <ac:spMkLst>
            <pc:docMk/>
            <pc:sldMk cId="0" sldId="356"/>
            <ac:spMk id="1415" creationId="{0702D154-15D3-BF70-86DB-A9A30ED5FF3E}"/>
          </ac:spMkLst>
        </pc:spChg>
        <pc:spChg chg="mod">
          <ac:chgData name="Harry Aujla" userId="8291b1ead4bee913" providerId="LiveId" clId="{8B817343-A1EB-445E-9136-48CAB554EE32}" dt="2024-03-04T10:17:49.881" v="5340"/>
          <ac:spMkLst>
            <pc:docMk/>
            <pc:sldMk cId="0" sldId="356"/>
            <ac:spMk id="1416" creationId="{76E8F52E-E4B6-742F-2D65-C6E2A32E8C33}"/>
          </ac:spMkLst>
        </pc:spChg>
        <pc:spChg chg="mod">
          <ac:chgData name="Harry Aujla" userId="8291b1ead4bee913" providerId="LiveId" clId="{8B817343-A1EB-445E-9136-48CAB554EE32}" dt="2024-03-04T10:17:49.881" v="5340"/>
          <ac:spMkLst>
            <pc:docMk/>
            <pc:sldMk cId="0" sldId="356"/>
            <ac:spMk id="1417" creationId="{D50EA5FB-8E3C-4DF4-23FB-E586CCCF30BB}"/>
          </ac:spMkLst>
        </pc:spChg>
        <pc:spChg chg="mod">
          <ac:chgData name="Harry Aujla" userId="8291b1ead4bee913" providerId="LiveId" clId="{8B817343-A1EB-445E-9136-48CAB554EE32}" dt="2024-03-04T10:17:49.881" v="5340"/>
          <ac:spMkLst>
            <pc:docMk/>
            <pc:sldMk cId="0" sldId="356"/>
            <ac:spMk id="1418" creationId="{4FC44BAC-6832-91B4-4573-2FD9660D23E9}"/>
          </ac:spMkLst>
        </pc:spChg>
        <pc:spChg chg="mod">
          <ac:chgData name="Harry Aujla" userId="8291b1ead4bee913" providerId="LiveId" clId="{8B817343-A1EB-445E-9136-48CAB554EE32}" dt="2024-03-04T10:17:49.881" v="5340"/>
          <ac:spMkLst>
            <pc:docMk/>
            <pc:sldMk cId="0" sldId="356"/>
            <ac:spMk id="1419" creationId="{1E31BF5B-CC85-BB46-828A-E89609F8B5C6}"/>
          </ac:spMkLst>
        </pc:spChg>
        <pc:spChg chg="mod">
          <ac:chgData name="Harry Aujla" userId="8291b1ead4bee913" providerId="LiveId" clId="{8B817343-A1EB-445E-9136-48CAB554EE32}" dt="2024-03-04T10:17:49.881" v="5340"/>
          <ac:spMkLst>
            <pc:docMk/>
            <pc:sldMk cId="0" sldId="356"/>
            <ac:spMk id="1420" creationId="{769FF296-6C94-A989-DC47-2B2692AA32FC}"/>
          </ac:spMkLst>
        </pc:spChg>
        <pc:spChg chg="mod">
          <ac:chgData name="Harry Aujla" userId="8291b1ead4bee913" providerId="LiveId" clId="{8B817343-A1EB-445E-9136-48CAB554EE32}" dt="2024-03-04T10:17:49.881" v="5340"/>
          <ac:spMkLst>
            <pc:docMk/>
            <pc:sldMk cId="0" sldId="356"/>
            <ac:spMk id="1421" creationId="{A316488A-8E92-D323-AE9D-72E268A080AD}"/>
          </ac:spMkLst>
        </pc:spChg>
        <pc:spChg chg="mod">
          <ac:chgData name="Harry Aujla" userId="8291b1ead4bee913" providerId="LiveId" clId="{8B817343-A1EB-445E-9136-48CAB554EE32}" dt="2024-03-04T10:17:49.881" v="5340"/>
          <ac:spMkLst>
            <pc:docMk/>
            <pc:sldMk cId="0" sldId="356"/>
            <ac:spMk id="1422" creationId="{8BFC0C53-ECEE-2BD7-D733-E7D05FCAC0D9}"/>
          </ac:spMkLst>
        </pc:spChg>
        <pc:spChg chg="mod">
          <ac:chgData name="Harry Aujla" userId="8291b1ead4bee913" providerId="LiveId" clId="{8B817343-A1EB-445E-9136-48CAB554EE32}" dt="2024-03-04T10:17:49.881" v="5340"/>
          <ac:spMkLst>
            <pc:docMk/>
            <pc:sldMk cId="0" sldId="356"/>
            <ac:spMk id="1423" creationId="{B3DAC180-42FC-AC3A-A97E-C63AAC0250E4}"/>
          </ac:spMkLst>
        </pc:spChg>
        <pc:spChg chg="mod">
          <ac:chgData name="Harry Aujla" userId="8291b1ead4bee913" providerId="LiveId" clId="{8B817343-A1EB-445E-9136-48CAB554EE32}" dt="2024-03-04T10:17:49.881" v="5340"/>
          <ac:spMkLst>
            <pc:docMk/>
            <pc:sldMk cId="0" sldId="356"/>
            <ac:spMk id="1424" creationId="{A0C3E1E0-F902-D113-499D-9FC72CF85D8D}"/>
          </ac:spMkLst>
        </pc:spChg>
        <pc:spChg chg="mod">
          <ac:chgData name="Harry Aujla" userId="8291b1ead4bee913" providerId="LiveId" clId="{8B817343-A1EB-445E-9136-48CAB554EE32}" dt="2024-03-04T10:17:49.881" v="5340"/>
          <ac:spMkLst>
            <pc:docMk/>
            <pc:sldMk cId="0" sldId="356"/>
            <ac:spMk id="1425" creationId="{A78ED8AC-F9A2-4BF7-837E-8FFB1C659C25}"/>
          </ac:spMkLst>
        </pc:spChg>
        <pc:spChg chg="mod">
          <ac:chgData name="Harry Aujla" userId="8291b1ead4bee913" providerId="LiveId" clId="{8B817343-A1EB-445E-9136-48CAB554EE32}" dt="2024-03-04T10:17:49.881" v="5340"/>
          <ac:spMkLst>
            <pc:docMk/>
            <pc:sldMk cId="0" sldId="356"/>
            <ac:spMk id="1426" creationId="{75733050-704A-57DA-0A9A-F4ABEC8457DF}"/>
          </ac:spMkLst>
        </pc:spChg>
        <pc:spChg chg="mod">
          <ac:chgData name="Harry Aujla" userId="8291b1ead4bee913" providerId="LiveId" clId="{8B817343-A1EB-445E-9136-48CAB554EE32}" dt="2024-03-04T10:17:49.881" v="5340"/>
          <ac:spMkLst>
            <pc:docMk/>
            <pc:sldMk cId="0" sldId="356"/>
            <ac:spMk id="1427" creationId="{41660386-5100-77D7-1FC9-C71E3BFC6744}"/>
          </ac:spMkLst>
        </pc:spChg>
        <pc:spChg chg="mod">
          <ac:chgData name="Harry Aujla" userId="8291b1ead4bee913" providerId="LiveId" clId="{8B817343-A1EB-445E-9136-48CAB554EE32}" dt="2024-03-04T10:17:49.881" v="5340"/>
          <ac:spMkLst>
            <pc:docMk/>
            <pc:sldMk cId="0" sldId="356"/>
            <ac:spMk id="1428" creationId="{32A40D11-5499-20B0-A491-19A879A68CBB}"/>
          </ac:spMkLst>
        </pc:spChg>
        <pc:spChg chg="mod">
          <ac:chgData name="Harry Aujla" userId="8291b1ead4bee913" providerId="LiveId" clId="{8B817343-A1EB-445E-9136-48CAB554EE32}" dt="2024-03-04T10:17:49.881" v="5340"/>
          <ac:spMkLst>
            <pc:docMk/>
            <pc:sldMk cId="0" sldId="356"/>
            <ac:spMk id="1429" creationId="{0A3B3306-D27B-5207-13DA-09B2343657BD}"/>
          </ac:spMkLst>
        </pc:spChg>
        <pc:spChg chg="mod">
          <ac:chgData name="Harry Aujla" userId="8291b1ead4bee913" providerId="LiveId" clId="{8B817343-A1EB-445E-9136-48CAB554EE32}" dt="2024-03-04T10:17:49.881" v="5340"/>
          <ac:spMkLst>
            <pc:docMk/>
            <pc:sldMk cId="0" sldId="356"/>
            <ac:spMk id="1430" creationId="{8AB39A0A-E099-E18C-D506-F48A4493B1E8}"/>
          </ac:spMkLst>
        </pc:spChg>
        <pc:spChg chg="mod">
          <ac:chgData name="Harry Aujla" userId="8291b1ead4bee913" providerId="LiveId" clId="{8B817343-A1EB-445E-9136-48CAB554EE32}" dt="2024-03-04T10:17:49.881" v="5340"/>
          <ac:spMkLst>
            <pc:docMk/>
            <pc:sldMk cId="0" sldId="356"/>
            <ac:spMk id="1431" creationId="{3571671D-019D-3534-2D24-4E03DDA2E369}"/>
          </ac:spMkLst>
        </pc:spChg>
        <pc:spChg chg="mod">
          <ac:chgData name="Harry Aujla" userId="8291b1ead4bee913" providerId="LiveId" clId="{8B817343-A1EB-445E-9136-48CAB554EE32}" dt="2024-03-04T10:17:49.881" v="5340"/>
          <ac:spMkLst>
            <pc:docMk/>
            <pc:sldMk cId="0" sldId="356"/>
            <ac:spMk id="1432" creationId="{C2DEAA90-30B1-6142-6592-3D4357F4FA33}"/>
          </ac:spMkLst>
        </pc:spChg>
        <pc:spChg chg="mod">
          <ac:chgData name="Harry Aujla" userId="8291b1ead4bee913" providerId="LiveId" clId="{8B817343-A1EB-445E-9136-48CAB554EE32}" dt="2024-03-04T10:17:49.881" v="5340"/>
          <ac:spMkLst>
            <pc:docMk/>
            <pc:sldMk cId="0" sldId="356"/>
            <ac:spMk id="1433" creationId="{D3AB28E1-4AE2-537A-025F-F02EB1001A14}"/>
          </ac:spMkLst>
        </pc:spChg>
        <pc:spChg chg="mod">
          <ac:chgData name="Harry Aujla" userId="8291b1ead4bee913" providerId="LiveId" clId="{8B817343-A1EB-445E-9136-48CAB554EE32}" dt="2024-03-04T10:17:49.881" v="5340"/>
          <ac:spMkLst>
            <pc:docMk/>
            <pc:sldMk cId="0" sldId="356"/>
            <ac:spMk id="1434" creationId="{85964A1C-6820-DE91-A1DA-497180CD72C7}"/>
          </ac:spMkLst>
        </pc:spChg>
        <pc:spChg chg="mod">
          <ac:chgData name="Harry Aujla" userId="8291b1ead4bee913" providerId="LiveId" clId="{8B817343-A1EB-445E-9136-48CAB554EE32}" dt="2024-03-04T10:17:49.881" v="5340"/>
          <ac:spMkLst>
            <pc:docMk/>
            <pc:sldMk cId="0" sldId="356"/>
            <ac:spMk id="1435" creationId="{4CD6A5AE-41F9-D936-8084-ACF920F90A50}"/>
          </ac:spMkLst>
        </pc:spChg>
        <pc:spChg chg="mod">
          <ac:chgData name="Harry Aujla" userId="8291b1ead4bee913" providerId="LiveId" clId="{8B817343-A1EB-445E-9136-48CAB554EE32}" dt="2024-03-04T10:17:49.881" v="5340"/>
          <ac:spMkLst>
            <pc:docMk/>
            <pc:sldMk cId="0" sldId="356"/>
            <ac:spMk id="1436" creationId="{D64E60AF-84D9-854A-D09C-5E8CF4E7CF70}"/>
          </ac:spMkLst>
        </pc:spChg>
        <pc:grpChg chg="add del mod">
          <ac:chgData name="Harry Aujla" userId="8291b1ead4bee913" providerId="LiveId" clId="{8B817343-A1EB-445E-9136-48CAB554EE32}" dt="2024-03-04T11:35:40.915" v="7355" actId="478"/>
          <ac:grpSpMkLst>
            <pc:docMk/>
            <pc:sldMk cId="0" sldId="356"/>
            <ac:grpSpMk id="3" creationId="{D398F25E-3F58-DDA5-C5CF-DA78BF8322DD}"/>
          </ac:grpSpMkLst>
        </pc:grpChg>
        <pc:grpChg chg="mod">
          <ac:chgData name="Harry Aujla" userId="8291b1ead4bee913" providerId="LiveId" clId="{8B817343-A1EB-445E-9136-48CAB554EE32}" dt="2024-03-04T10:17:49.881" v="5340"/>
          <ac:grpSpMkLst>
            <pc:docMk/>
            <pc:sldMk cId="0" sldId="356"/>
            <ac:grpSpMk id="5" creationId="{CAA32CBD-941D-863D-138F-0CADF62BF6D7}"/>
          </ac:grpSpMkLst>
        </pc:grpChg>
        <pc:grpChg chg="add mod">
          <ac:chgData name="Harry Aujla" userId="8291b1ead4bee913" providerId="LiveId" clId="{8B817343-A1EB-445E-9136-48CAB554EE32}" dt="2024-03-01T15:04:31.606" v="4673" actId="1076"/>
          <ac:grpSpMkLst>
            <pc:docMk/>
            <pc:sldMk cId="0" sldId="356"/>
            <ac:grpSpMk id="7" creationId="{B98E41FF-B8F6-85C4-74DA-806AC2206542}"/>
          </ac:grpSpMkLst>
        </pc:grpChg>
        <pc:grpChg chg="add mod">
          <ac:chgData name="Harry Aujla" userId="8291b1ead4bee913" providerId="LiveId" clId="{8B817343-A1EB-445E-9136-48CAB554EE32}" dt="2024-03-01T14:51:21.777" v="4451" actId="14100"/>
          <ac:grpSpMkLst>
            <pc:docMk/>
            <pc:sldMk cId="0" sldId="356"/>
            <ac:grpSpMk id="11" creationId="{407C0FA9-1FA2-6D1D-8089-C27E71AD1A58}"/>
          </ac:grpSpMkLst>
        </pc:grpChg>
        <pc:grpChg chg="del">
          <ac:chgData name="Harry Aujla" userId="8291b1ead4bee913" providerId="LiveId" clId="{8B817343-A1EB-445E-9136-48CAB554EE32}" dt="2024-03-01T14:43:55.158" v="4312" actId="478"/>
          <ac:grpSpMkLst>
            <pc:docMk/>
            <pc:sldMk cId="0" sldId="356"/>
            <ac:grpSpMk id="1325" creationId="{00000000-0000-0000-0000-000000000000}"/>
          </ac:grpSpMkLst>
        </pc:grpChg>
        <pc:grpChg chg="del">
          <ac:chgData name="Harry Aujla" userId="8291b1ead4bee913" providerId="LiveId" clId="{8B817343-A1EB-445E-9136-48CAB554EE32}" dt="2024-03-01T14:44:01.976" v="4315" actId="478"/>
          <ac:grpSpMkLst>
            <pc:docMk/>
            <pc:sldMk cId="0" sldId="356"/>
            <ac:grpSpMk id="1329" creationId="{00000000-0000-0000-0000-000000000000}"/>
          </ac:grpSpMkLst>
        </pc:grpChg>
        <pc:grpChg chg="mod">
          <ac:chgData name="Harry Aujla" userId="8291b1ead4bee913" providerId="LiveId" clId="{8B817343-A1EB-445E-9136-48CAB554EE32}" dt="2024-03-01T14:51:59.726" v="4457" actId="1076"/>
          <ac:grpSpMkLst>
            <pc:docMk/>
            <pc:sldMk cId="0" sldId="356"/>
            <ac:grpSpMk id="1333" creationId="{00000000-0000-0000-0000-000000000000}"/>
          </ac:grpSpMkLst>
        </pc:grpChg>
        <pc:grpChg chg="del">
          <ac:chgData name="Harry Aujla" userId="8291b1ead4bee913" providerId="LiveId" clId="{8B817343-A1EB-445E-9136-48CAB554EE32}" dt="2024-03-01T14:41:45.648" v="4214" actId="478"/>
          <ac:grpSpMkLst>
            <pc:docMk/>
            <pc:sldMk cId="0" sldId="356"/>
            <ac:grpSpMk id="1337" creationId="{00000000-0000-0000-0000-000000000000}"/>
          </ac:grpSpMkLst>
        </pc:grpChg>
        <pc:graphicFrameChg chg="add mod">
          <ac:chgData name="Harry Aujla" userId="8291b1ead4bee913" providerId="LiveId" clId="{8B817343-A1EB-445E-9136-48CAB554EE32}" dt="2024-03-01T14:56:27.502" v="4481" actId="207"/>
          <ac:graphicFrameMkLst>
            <pc:docMk/>
            <pc:sldMk cId="0" sldId="356"/>
            <ac:graphicFrameMk id="17" creationId="{07E390F5-DEA5-6E87-6B31-4753AC2CCBCE}"/>
          </ac:graphicFrameMkLst>
        </pc:graphicFrameChg>
        <pc:picChg chg="add mod">
          <ac:chgData name="Harry Aujla" userId="8291b1ead4bee913" providerId="LiveId" clId="{8B817343-A1EB-445E-9136-48CAB554EE32}" dt="2024-03-01T14:56:57.285" v="4483" actId="1076"/>
          <ac:picMkLst>
            <pc:docMk/>
            <pc:sldMk cId="0" sldId="356"/>
            <ac:picMk id="18" creationId="{4DA6EE6E-5CD0-C5ED-7CBE-EF4D30770FB3}"/>
          </ac:picMkLst>
        </pc:picChg>
        <pc:picChg chg="del mod">
          <ac:chgData name="Harry Aujla" userId="8291b1ead4bee913" providerId="LiveId" clId="{8B817343-A1EB-445E-9136-48CAB554EE32}" dt="2024-03-01T14:47:39.436" v="4346" actId="478"/>
          <ac:picMkLst>
            <pc:docMk/>
            <pc:sldMk cId="0" sldId="356"/>
            <ac:picMk id="1342" creationId="{00000000-0000-0000-0000-000000000000}"/>
          </ac:picMkLst>
        </pc:picChg>
        <pc:picChg chg="add mod">
          <ac:chgData name="Harry Aujla" userId="8291b1ead4bee913" providerId="LiveId" clId="{8B817343-A1EB-445E-9136-48CAB554EE32}" dt="2024-03-04T11:38:14.316" v="7379" actId="1076"/>
          <ac:picMkLst>
            <pc:docMk/>
            <pc:sldMk cId="0" sldId="356"/>
            <ac:picMk id="6146" creationId="{6B2043F9-16B5-EA5C-1E06-91F25CC3D724}"/>
          </ac:picMkLst>
        </pc:picChg>
      </pc:sldChg>
      <pc:sldChg chg="addSp delSp modSp add mod modTransition modNotesTx">
        <pc:chgData name="Harry Aujla" userId="8291b1ead4bee913" providerId="LiveId" clId="{8B817343-A1EB-445E-9136-48CAB554EE32}" dt="2024-03-05T12:17:48.798" v="8860"/>
        <pc:sldMkLst>
          <pc:docMk/>
          <pc:sldMk cId="2581470741" sldId="357"/>
        </pc:sldMkLst>
        <pc:spChg chg="del mod">
          <ac:chgData name="Harry Aujla" userId="8291b1ead4bee913" providerId="LiveId" clId="{8B817343-A1EB-445E-9136-48CAB554EE32}" dt="2024-03-05T11:41:08.782" v="8790" actId="478"/>
          <ac:spMkLst>
            <pc:docMk/>
            <pc:sldMk cId="2581470741" sldId="357"/>
            <ac:spMk id="2" creationId="{2F415D08-A1C5-06DA-95BE-ED0ABFCCC82B}"/>
          </ac:spMkLst>
        </pc:spChg>
        <pc:spChg chg="add del mod">
          <ac:chgData name="Harry Aujla" userId="8291b1ead4bee913" providerId="LiveId" clId="{8B817343-A1EB-445E-9136-48CAB554EE32}" dt="2024-03-01T14:25:58.503" v="4118" actId="478"/>
          <ac:spMkLst>
            <pc:docMk/>
            <pc:sldMk cId="2581470741" sldId="357"/>
            <ac:spMk id="6" creationId="{C9C0C675-AE7B-01A5-E8FE-DBC7E29785B1}"/>
          </ac:spMkLst>
        </pc:spChg>
        <pc:spChg chg="mod">
          <ac:chgData name="Harry Aujla" userId="8291b1ead4bee913" providerId="LiveId" clId="{8B817343-A1EB-445E-9136-48CAB554EE32}" dt="2024-03-01T15:03:05.628" v="4569" actId="20577"/>
          <ac:spMkLst>
            <pc:docMk/>
            <pc:sldMk cId="2581470741" sldId="357"/>
            <ac:spMk id="1205" creationId="{00000000-0000-0000-0000-000000000000}"/>
          </ac:spMkLst>
        </pc:spChg>
        <pc:graphicFrameChg chg="del">
          <ac:chgData name="Harry Aujla" userId="8291b1ead4bee913" providerId="LiveId" clId="{8B817343-A1EB-445E-9136-48CAB554EE32}" dt="2024-03-01T14:24:51.471" v="4111" actId="478"/>
          <ac:graphicFrameMkLst>
            <pc:docMk/>
            <pc:sldMk cId="2581470741" sldId="357"/>
            <ac:graphicFrameMk id="3" creationId="{77DA50AB-98EF-7B08-5489-73A11DAE3517}"/>
          </ac:graphicFrameMkLst>
        </pc:graphicFrameChg>
        <pc:graphicFrameChg chg="modGraphic">
          <ac:chgData name="Harry Aujla" userId="8291b1ead4bee913" providerId="LiveId" clId="{8B817343-A1EB-445E-9136-48CAB554EE32}" dt="2024-03-01T14:33:22.566" v="4157" actId="20577"/>
          <ac:graphicFrameMkLst>
            <pc:docMk/>
            <pc:sldMk cId="2581470741" sldId="357"/>
            <ac:graphicFrameMk id="1206" creationId="{00000000-0000-0000-0000-000000000000}"/>
          </ac:graphicFrameMkLst>
        </pc:graphicFrameChg>
        <pc:picChg chg="add mod">
          <ac:chgData name="Harry Aujla" userId="8291b1ead4bee913" providerId="LiveId" clId="{8B817343-A1EB-445E-9136-48CAB554EE32}" dt="2024-03-05T11:57:58.663" v="8834" actId="14100"/>
          <ac:picMkLst>
            <pc:docMk/>
            <pc:sldMk cId="2581470741" sldId="357"/>
            <ac:picMk id="5" creationId="{6BBFA470-74B7-A29D-D40E-F8F5C22796D3}"/>
          </ac:picMkLst>
        </pc:picChg>
      </pc:sldChg>
      <pc:sldChg chg="addSp delSp modSp add mod modTransition modNotesTx">
        <pc:chgData name="Harry Aujla" userId="8291b1ead4bee913" providerId="LiveId" clId="{8B817343-A1EB-445E-9136-48CAB554EE32}" dt="2024-03-05T12:17:48.798" v="8860"/>
        <pc:sldMkLst>
          <pc:docMk/>
          <pc:sldMk cId="363461429" sldId="358"/>
        </pc:sldMkLst>
        <pc:spChg chg="del">
          <ac:chgData name="Harry Aujla" userId="8291b1ead4bee913" providerId="LiveId" clId="{8B817343-A1EB-445E-9136-48CAB554EE32}" dt="2024-03-05T11:41:12.705" v="8791" actId="478"/>
          <ac:spMkLst>
            <pc:docMk/>
            <pc:sldMk cId="363461429" sldId="358"/>
            <ac:spMk id="2" creationId="{2F415D08-A1C5-06DA-95BE-ED0ABFCCC82B}"/>
          </ac:spMkLst>
        </pc:spChg>
        <pc:spChg chg="mod">
          <ac:chgData name="Harry Aujla" userId="8291b1ead4bee913" providerId="LiveId" clId="{8B817343-A1EB-445E-9136-48CAB554EE32}" dt="2024-03-01T15:03:11.937" v="4583" actId="20577"/>
          <ac:spMkLst>
            <pc:docMk/>
            <pc:sldMk cId="363461429" sldId="358"/>
            <ac:spMk id="1205" creationId="{00000000-0000-0000-0000-000000000000}"/>
          </ac:spMkLst>
        </pc:spChg>
        <pc:graphicFrameChg chg="modGraphic">
          <ac:chgData name="Harry Aujla" userId="8291b1ead4bee913" providerId="LiveId" clId="{8B817343-A1EB-445E-9136-48CAB554EE32}" dt="2024-03-01T14:33:20.135" v="4156" actId="20577"/>
          <ac:graphicFrameMkLst>
            <pc:docMk/>
            <pc:sldMk cId="363461429" sldId="358"/>
            <ac:graphicFrameMk id="1206" creationId="{00000000-0000-0000-0000-000000000000}"/>
          </ac:graphicFrameMkLst>
        </pc:graphicFrameChg>
        <pc:picChg chg="add mod">
          <ac:chgData name="Harry Aujla" userId="8291b1ead4bee913" providerId="LiveId" clId="{8B817343-A1EB-445E-9136-48CAB554EE32}" dt="2024-03-01T16:29:51.197" v="5075" actId="14100"/>
          <ac:picMkLst>
            <pc:docMk/>
            <pc:sldMk cId="363461429" sldId="358"/>
            <ac:picMk id="4" creationId="{9F685D7F-71F0-CE4E-273D-79A10F5CAD24}"/>
          </ac:picMkLst>
        </pc:picChg>
        <pc:picChg chg="del">
          <ac:chgData name="Harry Aujla" userId="8291b1ead4bee913" providerId="LiveId" clId="{8B817343-A1EB-445E-9136-48CAB554EE32}" dt="2024-03-01T14:26:45.068" v="4125" actId="478"/>
          <ac:picMkLst>
            <pc:docMk/>
            <pc:sldMk cId="363461429" sldId="358"/>
            <ac:picMk id="5" creationId="{6BBFA470-74B7-A29D-D40E-F8F5C22796D3}"/>
          </ac:picMkLst>
        </pc:picChg>
      </pc:sldChg>
      <pc:sldChg chg="addSp delSp modSp add mod modTransition modNotesTx">
        <pc:chgData name="Harry Aujla" userId="8291b1ead4bee913" providerId="LiveId" clId="{8B817343-A1EB-445E-9136-48CAB554EE32}" dt="2024-03-05T12:17:48.798" v="8860"/>
        <pc:sldMkLst>
          <pc:docMk/>
          <pc:sldMk cId="701039744" sldId="359"/>
        </pc:sldMkLst>
        <pc:spChg chg="del mod">
          <ac:chgData name="Harry Aujla" userId="8291b1ead4bee913" providerId="LiveId" clId="{8B817343-A1EB-445E-9136-48CAB554EE32}" dt="2024-03-05T11:41:17.237" v="8792" actId="478"/>
          <ac:spMkLst>
            <pc:docMk/>
            <pc:sldMk cId="701039744" sldId="359"/>
            <ac:spMk id="2" creationId="{2F415D08-A1C5-06DA-95BE-ED0ABFCCC82B}"/>
          </ac:spMkLst>
        </pc:spChg>
        <pc:spChg chg="add mod ord">
          <ac:chgData name="Harry Aujla" userId="8291b1ead4bee913" providerId="LiveId" clId="{8B817343-A1EB-445E-9136-48CAB554EE32}" dt="2024-03-04T10:59:30.503" v="7281" actId="14100"/>
          <ac:spMkLst>
            <pc:docMk/>
            <pc:sldMk cId="701039744" sldId="359"/>
            <ac:spMk id="5" creationId="{D0E9A9D7-F3C2-0C5A-2EDC-9171460C1C55}"/>
          </ac:spMkLst>
        </pc:spChg>
        <pc:spChg chg="mod">
          <ac:chgData name="Harry Aujla" userId="8291b1ead4bee913" providerId="LiveId" clId="{8B817343-A1EB-445E-9136-48CAB554EE32}" dt="2024-03-01T15:03:23.222" v="4608" actId="20577"/>
          <ac:spMkLst>
            <pc:docMk/>
            <pc:sldMk cId="701039744" sldId="359"/>
            <ac:spMk id="1205" creationId="{00000000-0000-0000-0000-000000000000}"/>
          </ac:spMkLst>
        </pc:spChg>
        <pc:grpChg chg="add mod">
          <ac:chgData name="Harry Aujla" userId="8291b1ead4bee913" providerId="LiveId" clId="{8B817343-A1EB-445E-9136-48CAB554EE32}" dt="2024-03-01T16:30:23.528" v="5079" actId="1076"/>
          <ac:grpSpMkLst>
            <pc:docMk/>
            <pc:sldMk cId="701039744" sldId="359"/>
            <ac:grpSpMk id="6" creationId="{90D7ED16-C14B-3F84-EDD8-F2B21E2959E1}"/>
          </ac:grpSpMkLst>
        </pc:grpChg>
        <pc:graphicFrameChg chg="modGraphic">
          <ac:chgData name="Harry Aujla" userId="8291b1ead4bee913" providerId="LiveId" clId="{8B817343-A1EB-445E-9136-48CAB554EE32}" dt="2024-03-01T14:33:16.985" v="4155" actId="20577"/>
          <ac:graphicFrameMkLst>
            <pc:docMk/>
            <pc:sldMk cId="701039744" sldId="359"/>
            <ac:graphicFrameMk id="1206" creationId="{00000000-0000-0000-0000-000000000000}"/>
          </ac:graphicFrameMkLst>
        </pc:graphicFrameChg>
        <pc:picChg chg="add mod">
          <ac:chgData name="Harry Aujla" userId="8291b1ead4bee913" providerId="LiveId" clId="{8B817343-A1EB-445E-9136-48CAB554EE32}" dt="2024-03-01T14:32:06.575" v="4146" actId="164"/>
          <ac:picMkLst>
            <pc:docMk/>
            <pc:sldMk cId="701039744" sldId="359"/>
            <ac:picMk id="3" creationId="{91C34417-F69B-A59F-540D-980C69365463}"/>
          </ac:picMkLst>
        </pc:picChg>
        <pc:picChg chg="del">
          <ac:chgData name="Harry Aujla" userId="8291b1ead4bee913" providerId="LiveId" clId="{8B817343-A1EB-445E-9136-48CAB554EE32}" dt="2024-03-01T14:28:37.682" v="4137" actId="478"/>
          <ac:picMkLst>
            <pc:docMk/>
            <pc:sldMk cId="701039744" sldId="359"/>
            <ac:picMk id="4" creationId="{9F685D7F-71F0-CE4E-273D-79A10F5CAD24}"/>
          </ac:picMkLst>
        </pc:picChg>
        <pc:picChg chg="add mod ord">
          <ac:chgData name="Harry Aujla" userId="8291b1ead4bee913" providerId="LiveId" clId="{8B817343-A1EB-445E-9136-48CAB554EE32}" dt="2024-03-01T16:31:31.119" v="5089" actId="171"/>
          <ac:picMkLst>
            <pc:docMk/>
            <pc:sldMk cId="701039744" sldId="359"/>
            <ac:picMk id="7" creationId="{13B53231-F6BD-C1FF-DE52-052357B59795}"/>
          </ac:picMkLst>
        </pc:picChg>
      </pc:sldChg>
      <pc:sldChg chg="addSp delSp modSp mod modTransition modNotesTx">
        <pc:chgData name="Harry Aujla" userId="8291b1ead4bee913" providerId="LiveId" clId="{8B817343-A1EB-445E-9136-48CAB554EE32}" dt="2024-03-05T12:17:48.798" v="8860"/>
        <pc:sldMkLst>
          <pc:docMk/>
          <pc:sldMk cId="4233368449" sldId="360"/>
        </pc:sldMkLst>
        <pc:spChg chg="del">
          <ac:chgData name="Harry Aujla" userId="8291b1ead4bee913" providerId="LiveId" clId="{8B817343-A1EB-445E-9136-48CAB554EE32}" dt="2024-03-05T11:41:22.873" v="8793" actId="478"/>
          <ac:spMkLst>
            <pc:docMk/>
            <pc:sldMk cId="4233368449" sldId="360"/>
            <ac:spMk id="2" creationId="{2F415D08-A1C5-06DA-95BE-ED0ABFCCC82B}"/>
          </ac:spMkLst>
        </pc:spChg>
        <pc:spChg chg="add mod ord">
          <ac:chgData name="Harry Aujla" userId="8291b1ead4bee913" providerId="LiveId" clId="{8B817343-A1EB-445E-9136-48CAB554EE32}" dt="2024-03-01T14:35:44" v="4168" actId="164"/>
          <ac:spMkLst>
            <pc:docMk/>
            <pc:sldMk cId="4233368449" sldId="360"/>
            <ac:spMk id="7" creationId="{B47F1368-F8F8-91D5-2DC2-D07EA083DA15}"/>
          </ac:spMkLst>
        </pc:spChg>
        <pc:spChg chg="add del mod">
          <ac:chgData name="Harry Aujla" userId="8291b1ead4bee913" providerId="LiveId" clId="{8B817343-A1EB-445E-9136-48CAB554EE32}" dt="2024-03-04T11:56:29.721" v="8046" actId="478"/>
          <ac:spMkLst>
            <pc:docMk/>
            <pc:sldMk cId="4233368449" sldId="360"/>
            <ac:spMk id="9" creationId="{73269C53-2E80-0383-CF8B-BD8F9257B4AD}"/>
          </ac:spMkLst>
        </pc:spChg>
        <pc:spChg chg="add del mod">
          <ac:chgData name="Harry Aujla" userId="8291b1ead4bee913" providerId="LiveId" clId="{8B817343-A1EB-445E-9136-48CAB554EE32}" dt="2024-03-04T11:56:22.013" v="8043" actId="478"/>
          <ac:spMkLst>
            <pc:docMk/>
            <pc:sldMk cId="4233368449" sldId="360"/>
            <ac:spMk id="10" creationId="{DADC2D88-8105-B3BF-17B4-9C1AE5AF6EB9}"/>
          </ac:spMkLst>
        </pc:spChg>
        <pc:spChg chg="add del mod">
          <ac:chgData name="Harry Aujla" userId="8291b1ead4bee913" providerId="LiveId" clId="{8B817343-A1EB-445E-9136-48CAB554EE32}" dt="2024-03-04T11:56:20.124" v="8042" actId="478"/>
          <ac:spMkLst>
            <pc:docMk/>
            <pc:sldMk cId="4233368449" sldId="360"/>
            <ac:spMk id="11" creationId="{7BC72C63-CF7A-05BA-3A45-D255BBE086AF}"/>
          </ac:spMkLst>
        </pc:spChg>
        <pc:spChg chg="add del mod">
          <ac:chgData name="Harry Aujla" userId="8291b1ead4bee913" providerId="LiveId" clId="{8B817343-A1EB-445E-9136-48CAB554EE32}" dt="2024-03-04T11:56:32.736" v="8047" actId="478"/>
          <ac:spMkLst>
            <pc:docMk/>
            <pc:sldMk cId="4233368449" sldId="360"/>
            <ac:spMk id="12" creationId="{3E9DCB58-EBA1-D3D4-BA05-2417EABBC67E}"/>
          </ac:spMkLst>
        </pc:spChg>
        <pc:spChg chg="mod">
          <ac:chgData name="Harry Aujla" userId="8291b1ead4bee913" providerId="LiveId" clId="{8B817343-A1EB-445E-9136-48CAB554EE32}" dt="2024-03-01T15:03:30.817" v="4622" actId="20577"/>
          <ac:spMkLst>
            <pc:docMk/>
            <pc:sldMk cId="4233368449" sldId="360"/>
            <ac:spMk id="1205" creationId="{00000000-0000-0000-0000-000000000000}"/>
          </ac:spMkLst>
        </pc:spChg>
        <pc:grpChg chg="del">
          <ac:chgData name="Harry Aujla" userId="8291b1ead4bee913" providerId="LiveId" clId="{8B817343-A1EB-445E-9136-48CAB554EE32}" dt="2024-03-01T14:32:47.963" v="4150" actId="478"/>
          <ac:grpSpMkLst>
            <pc:docMk/>
            <pc:sldMk cId="4233368449" sldId="360"/>
            <ac:grpSpMk id="6" creationId="{90D7ED16-C14B-3F84-EDD8-F2B21E2959E1}"/>
          </ac:grpSpMkLst>
        </pc:grpChg>
        <pc:grpChg chg="add del mod">
          <ac:chgData name="Harry Aujla" userId="8291b1ead4bee913" providerId="LiveId" clId="{8B817343-A1EB-445E-9136-48CAB554EE32}" dt="2024-03-04T11:56:13.207" v="8039" actId="478"/>
          <ac:grpSpMkLst>
            <pc:docMk/>
            <pc:sldMk cId="4233368449" sldId="360"/>
            <ac:grpSpMk id="8" creationId="{BF83CE19-8E83-D1F8-08F8-4D36DF2AF536}"/>
          </ac:grpSpMkLst>
        </pc:grpChg>
        <pc:graphicFrameChg chg="add mod">
          <ac:chgData name="Harry Aujla" userId="8291b1ead4bee913" providerId="LiveId" clId="{8B817343-A1EB-445E-9136-48CAB554EE32}" dt="2024-03-01T14:35:56.016" v="4171"/>
          <ac:graphicFrameMkLst>
            <pc:docMk/>
            <pc:sldMk cId="4233368449" sldId="360"/>
            <ac:graphicFrameMk id="4" creationId="{56560F08-3940-F14F-D0DA-9219B21FC888}"/>
          </ac:graphicFrameMkLst>
        </pc:graphicFrameChg>
        <pc:graphicFrameChg chg="add del mod modGraphic">
          <ac:chgData name="Harry Aujla" userId="8291b1ead4bee913" providerId="LiveId" clId="{8B817343-A1EB-445E-9136-48CAB554EE32}" dt="2024-03-04T11:56:26.855" v="8045" actId="478"/>
          <ac:graphicFrameMkLst>
            <pc:docMk/>
            <pc:sldMk cId="4233368449" sldId="360"/>
            <ac:graphicFrameMk id="1206" creationId="{00000000-0000-0000-0000-000000000000}"/>
          </ac:graphicFrameMkLst>
        </pc:graphicFrameChg>
        <pc:picChg chg="add mod">
          <ac:chgData name="Harry Aujla" userId="8291b1ead4bee913" providerId="LiveId" clId="{8B817343-A1EB-445E-9136-48CAB554EE32}" dt="2024-03-04T11:57:06.182" v="8053" actId="1076"/>
          <ac:picMkLst>
            <pc:docMk/>
            <pc:sldMk cId="4233368449" sldId="360"/>
            <ac:picMk id="3" creationId="{EDBC3D17-9B99-C2D1-9432-89F98112A972}"/>
          </ac:picMkLst>
        </pc:picChg>
        <pc:picChg chg="add del mod">
          <ac:chgData name="Harry Aujla" userId="8291b1ead4bee913" providerId="LiveId" clId="{8B817343-A1EB-445E-9136-48CAB554EE32}" dt="2024-03-04T11:37:47.799" v="7378" actId="478"/>
          <ac:picMkLst>
            <pc:docMk/>
            <pc:sldMk cId="4233368449" sldId="360"/>
            <ac:picMk id="8194" creationId="{46CF4923-6E41-F984-3E92-D08B72547C30}"/>
          </ac:picMkLst>
        </pc:picChg>
      </pc:sldChg>
      <pc:sldChg chg="addSp delSp modSp add mod modTransition modAnim">
        <pc:chgData name="Harry Aujla" userId="8291b1ead4bee913" providerId="LiveId" clId="{8B817343-A1EB-445E-9136-48CAB554EE32}" dt="2024-03-05T14:38:15.147" v="8885"/>
        <pc:sldMkLst>
          <pc:docMk/>
          <pc:sldMk cId="3980240390" sldId="361"/>
        </pc:sldMkLst>
        <pc:spChg chg="add mod ord">
          <ac:chgData name="Harry Aujla" userId="8291b1ead4bee913" providerId="LiveId" clId="{8B817343-A1EB-445E-9136-48CAB554EE32}" dt="2024-03-05T14:14:02.686" v="8872" actId="164"/>
          <ac:spMkLst>
            <pc:docMk/>
            <pc:sldMk cId="3980240390" sldId="361"/>
            <ac:spMk id="2" creationId="{FBDEE6BC-9F66-0B60-A209-DC9040FB1E40}"/>
          </ac:spMkLst>
        </pc:spChg>
        <pc:grpChg chg="add mod">
          <ac:chgData name="Harry Aujla" userId="8291b1ead4bee913" providerId="LiveId" clId="{8B817343-A1EB-445E-9136-48CAB554EE32}" dt="2024-03-05T14:16:02.744" v="8880" actId="1076"/>
          <ac:grpSpMkLst>
            <pc:docMk/>
            <pc:sldMk cId="3980240390" sldId="361"/>
            <ac:grpSpMk id="4" creationId="{39B95F6C-6DF5-7DE6-577B-647C08FF404A}"/>
          </ac:grpSpMkLst>
        </pc:grpChg>
        <pc:graphicFrameChg chg="del">
          <ac:chgData name="Harry Aujla" userId="8291b1ead4bee913" providerId="LiveId" clId="{8B817343-A1EB-445E-9136-48CAB554EE32}" dt="2024-03-05T12:14:06.940" v="8837" actId="21"/>
          <ac:graphicFrameMkLst>
            <pc:docMk/>
            <pc:sldMk cId="3980240390" sldId="361"/>
            <ac:graphicFrameMk id="1206" creationId="{00000000-0000-0000-0000-000000000000}"/>
          </ac:graphicFrameMkLst>
        </pc:graphicFrameChg>
        <pc:picChg chg="mod">
          <ac:chgData name="Harry Aujla" userId="8291b1ead4bee913" providerId="LiveId" clId="{8B817343-A1EB-445E-9136-48CAB554EE32}" dt="2024-03-05T14:14:02.686" v="8872" actId="164"/>
          <ac:picMkLst>
            <pc:docMk/>
            <pc:sldMk cId="3980240390" sldId="361"/>
            <ac:picMk id="3" creationId="{EDBC3D17-9B99-C2D1-9432-89F98112A972}"/>
          </ac:picMkLst>
        </pc:picChg>
        <pc:picChg chg="add mod">
          <ac:chgData name="Harry Aujla" userId="8291b1ead4bee913" providerId="LiveId" clId="{8B817343-A1EB-445E-9136-48CAB554EE32}" dt="2024-03-05T14:15:55.521" v="8879" actId="1076"/>
          <ac:picMkLst>
            <pc:docMk/>
            <pc:sldMk cId="3980240390" sldId="361"/>
            <ac:picMk id="1026" creationId="{D18263FF-5DE5-B554-5754-FEF688714653}"/>
          </ac:picMkLst>
        </pc:picChg>
      </pc:sldChg>
      <pc:sldChg chg="del">
        <pc:chgData name="Harry Aujla" userId="8291b1ead4bee913" providerId="LiveId" clId="{8B817343-A1EB-445E-9136-48CAB554EE32}" dt="2024-02-22T08:38:32.532" v="48" actId="2696"/>
        <pc:sldMkLst>
          <pc:docMk/>
          <pc:sldMk cId="875888810" sldId="534"/>
        </pc:sldMkLst>
      </pc:sldChg>
      <pc:sldMasterChg chg="addSp delSp modSp mod delSldLayout modSldLayout">
        <pc:chgData name="Harry Aujla" userId="8291b1ead4bee913" providerId="LiveId" clId="{8B817343-A1EB-445E-9136-48CAB554EE32}" dt="2024-03-05T14:08:07.584" v="8868" actId="1440"/>
        <pc:sldMasterMkLst>
          <pc:docMk/>
          <pc:sldMasterMk cId="0" sldId="2147483648"/>
        </pc:sldMasterMkLst>
        <pc:spChg chg="mod">
          <ac:chgData name="Harry Aujla" userId="8291b1ead4bee913" providerId="LiveId" clId="{8B817343-A1EB-445E-9136-48CAB554EE32}" dt="2024-03-01T14:02:24.807" v="3956" actId="2711"/>
          <ac:spMkLst>
            <pc:docMk/>
            <pc:sldMasterMk cId="0" sldId="2147483648"/>
            <ac:spMk id="2" creationId="{00000000-0000-0000-0000-000000000000}"/>
          </ac:spMkLst>
        </pc:spChg>
        <pc:spChg chg="mod">
          <ac:chgData name="Harry Aujla" userId="8291b1ead4bee913" providerId="LiveId" clId="{8B817343-A1EB-445E-9136-48CAB554EE32}" dt="2024-03-01T14:02:37.611" v="3957" actId="2711"/>
          <ac:spMkLst>
            <pc:docMk/>
            <pc:sldMasterMk cId="0" sldId="2147483648"/>
            <ac:spMk id="3" creationId="{00000000-0000-0000-0000-000000000000}"/>
          </ac:spMkLst>
        </pc:spChg>
        <pc:spChg chg="add mod ord">
          <ac:chgData name="Harry Aujla" userId="8291b1ead4bee913" providerId="LiveId" clId="{8B817343-A1EB-445E-9136-48CAB554EE32}" dt="2024-03-05T11:37:52.141" v="8770" actId="164"/>
          <ac:spMkLst>
            <pc:docMk/>
            <pc:sldMasterMk cId="0" sldId="2147483648"/>
            <ac:spMk id="5" creationId="{8FF21AA7-3282-7B86-5CF2-2EC4BCB8C739}"/>
          </ac:spMkLst>
        </pc:spChg>
        <pc:grpChg chg="add mod ord">
          <ac:chgData name="Harry Aujla" userId="8291b1ead4bee913" providerId="LiveId" clId="{8B817343-A1EB-445E-9136-48CAB554EE32}" dt="2024-03-05T11:38:07.300" v="8773" actId="166"/>
          <ac:grpSpMkLst>
            <pc:docMk/>
            <pc:sldMasterMk cId="0" sldId="2147483648"/>
            <ac:grpSpMk id="6" creationId="{68DA9FA9-71C7-1376-31A0-718734380D32}"/>
          </ac:grpSpMkLst>
        </pc:grpChg>
        <pc:picChg chg="add mod ord">
          <ac:chgData name="Harry Aujla" userId="8291b1ead4bee913" providerId="LiveId" clId="{8B817343-A1EB-445E-9136-48CAB554EE32}" dt="2024-03-01T13:40:58.891" v="3821" actId="167"/>
          <ac:picMkLst>
            <pc:docMk/>
            <pc:sldMasterMk cId="0" sldId="2147483648"/>
            <ac:picMk id="4" creationId="{9351F54E-645A-471B-7664-681FFCB7F752}"/>
          </ac:picMkLst>
        </pc:picChg>
        <pc:picChg chg="add del mod">
          <ac:chgData name="Harry Aujla" userId="8291b1ead4bee913" providerId="LiveId" clId="{8B817343-A1EB-445E-9136-48CAB554EE32}" dt="2024-03-04T10:08:06.648" v="5134" actId="478"/>
          <ac:picMkLst>
            <pc:docMk/>
            <pc:sldMasterMk cId="0" sldId="2147483648"/>
            <ac:picMk id="5" creationId="{5F6CF6DD-134B-17FE-ECE6-B05E947D0BB7}"/>
          </ac:picMkLst>
        </pc:picChg>
        <pc:picChg chg="mod">
          <ac:chgData name="Harry Aujla" userId="8291b1ead4bee913" providerId="LiveId" clId="{8B817343-A1EB-445E-9136-48CAB554EE32}" dt="2024-03-05T11:37:52.141" v="8770" actId="164"/>
          <ac:picMkLst>
            <pc:docMk/>
            <pc:sldMasterMk cId="0" sldId="2147483648"/>
            <ac:picMk id="16" creationId="{3B4C8322-DEDA-B3E3-F6F6-0E50577B32D5}"/>
          </ac:picMkLst>
        </pc:picChg>
        <pc:sldLayoutChg chg="modSp">
          <pc:chgData name="Harry Aujla" userId="8291b1ead4bee913" providerId="LiveId" clId="{8B817343-A1EB-445E-9136-48CAB554EE32}" dt="2024-03-01T14:03:12.958" v="3959" actId="2711"/>
          <pc:sldLayoutMkLst>
            <pc:docMk/>
            <pc:sldMasterMk cId="0" sldId="2147483648"/>
            <pc:sldLayoutMk cId="0" sldId="2147483655"/>
          </pc:sldLayoutMkLst>
          <pc:spChg chg="mod">
            <ac:chgData name="Harry Aujla" userId="8291b1ead4bee913" providerId="LiveId" clId="{8B817343-A1EB-445E-9136-48CAB554EE32}" dt="2024-03-01T14:03:12.958" v="3959" actId="2711"/>
            <ac:spMkLst>
              <pc:docMk/>
              <pc:sldMasterMk cId="0" sldId="2147483648"/>
              <pc:sldLayoutMk cId="0" sldId="2147483655"/>
              <ac:spMk id="11" creationId="{00000000-0000-0000-0000-000000000000}"/>
            </ac:spMkLst>
          </pc:spChg>
        </pc:sldLayoutChg>
        <pc:sldLayoutChg chg="delSp modSp mod">
          <pc:chgData name="Harry Aujla" userId="8291b1ead4bee913" providerId="LiveId" clId="{8B817343-A1EB-445E-9136-48CAB554EE32}" dt="2024-03-01T14:57:25.103" v="4484" actId="478"/>
          <pc:sldLayoutMkLst>
            <pc:docMk/>
            <pc:sldMasterMk cId="0" sldId="2147483648"/>
            <pc:sldLayoutMk cId="205700186" sldId="2147483660"/>
          </pc:sldLayoutMkLst>
          <pc:spChg chg="mod">
            <ac:chgData name="Harry Aujla" userId="8291b1ead4bee913" providerId="LiveId" clId="{8B817343-A1EB-445E-9136-48CAB554EE32}" dt="2024-03-01T14:03:25.311" v="3960" actId="2711"/>
            <ac:spMkLst>
              <pc:docMk/>
              <pc:sldMasterMk cId="0" sldId="2147483648"/>
              <pc:sldLayoutMk cId="205700186" sldId="2147483660"/>
              <ac:spMk id="6" creationId="{00000000-0000-0000-0000-000000000000}"/>
            </ac:spMkLst>
          </pc:spChg>
          <pc:spChg chg="del">
            <ac:chgData name="Harry Aujla" userId="8291b1ead4bee913" providerId="LiveId" clId="{8B817343-A1EB-445E-9136-48CAB554EE32}" dt="2024-03-01T14:57:25.103" v="4484" actId="478"/>
            <ac:spMkLst>
              <pc:docMk/>
              <pc:sldMasterMk cId="0" sldId="2147483648"/>
              <pc:sldLayoutMk cId="205700186" sldId="2147483660"/>
              <ac:spMk id="7" creationId="{00000000-0000-0000-0000-000000000000}"/>
            </ac:spMkLst>
          </pc:spChg>
        </pc:sldLayoutChg>
        <pc:sldLayoutChg chg="addSp delSp modSp mod">
          <pc:chgData name="Harry Aujla" userId="8291b1ead4bee913" providerId="LiveId" clId="{8B817343-A1EB-445E-9136-48CAB554EE32}" dt="2024-03-04T10:08:11.263" v="5135" actId="478"/>
          <pc:sldLayoutMkLst>
            <pc:docMk/>
            <pc:sldMasterMk cId="0" sldId="2147483648"/>
            <pc:sldLayoutMk cId="3213221687" sldId="2147483661"/>
          </pc:sldLayoutMkLst>
          <pc:picChg chg="add del mod ord">
            <ac:chgData name="Harry Aujla" userId="8291b1ead4bee913" providerId="LiveId" clId="{8B817343-A1EB-445E-9136-48CAB554EE32}" dt="2024-03-04T10:08:11.263" v="5135" actId="478"/>
            <ac:picMkLst>
              <pc:docMk/>
              <pc:sldMasterMk cId="0" sldId="2147483648"/>
              <pc:sldLayoutMk cId="3213221687" sldId="2147483661"/>
              <ac:picMk id="3" creationId="{90F8DE28-A9E2-268F-E02D-0B54979D5D8F}"/>
            </ac:picMkLst>
          </pc:picChg>
        </pc:sldLayoutChg>
        <pc:sldLayoutChg chg="modSp mod">
          <pc:chgData name="Harry Aujla" userId="8291b1ead4bee913" providerId="LiveId" clId="{8B817343-A1EB-445E-9136-48CAB554EE32}" dt="2024-03-05T14:08:07.584" v="8868" actId="1440"/>
          <pc:sldLayoutMkLst>
            <pc:docMk/>
            <pc:sldMasterMk cId="0" sldId="2147483648"/>
            <pc:sldLayoutMk cId="2793166478" sldId="2147483662"/>
          </pc:sldLayoutMkLst>
          <pc:spChg chg="mod">
            <ac:chgData name="Harry Aujla" userId="8291b1ead4bee913" providerId="LiveId" clId="{8B817343-A1EB-445E-9136-48CAB554EE32}" dt="2024-03-01T14:02:52.873" v="3958" actId="2711"/>
            <ac:spMkLst>
              <pc:docMk/>
              <pc:sldMasterMk cId="0" sldId="2147483648"/>
              <pc:sldLayoutMk cId="2793166478" sldId="2147483662"/>
              <ac:spMk id="11" creationId="{00000000-0000-0000-0000-000000000000}"/>
            </ac:spMkLst>
          </pc:spChg>
          <pc:picChg chg="mod">
            <ac:chgData name="Harry Aujla" userId="8291b1ead4bee913" providerId="LiveId" clId="{8B817343-A1EB-445E-9136-48CAB554EE32}" dt="2024-03-05T14:08:07.584" v="8868" actId="1440"/>
            <ac:picMkLst>
              <pc:docMk/>
              <pc:sldMasterMk cId="0" sldId="2147483648"/>
              <pc:sldLayoutMk cId="2793166478" sldId="2147483662"/>
              <ac:picMk id="7" creationId="{C0F887D3-4A10-F657-A0C3-0BEE81A42AFA}"/>
            </ac:picMkLst>
          </pc:picChg>
        </pc:sldLayoutChg>
        <pc:sldLayoutChg chg="del">
          <pc:chgData name="Harry Aujla" userId="8291b1ead4bee913" providerId="LiveId" clId="{8B817343-A1EB-445E-9136-48CAB554EE32}" dt="2024-03-01T13:57:20.890" v="3926" actId="47"/>
          <pc:sldLayoutMkLst>
            <pc:docMk/>
            <pc:sldMasterMk cId="0" sldId="2147483648"/>
            <pc:sldLayoutMk cId="2768377333" sldId="2147483665"/>
          </pc:sldLayoutMkLst>
        </pc:sldLayoutChg>
        <pc:sldLayoutChg chg="del">
          <pc:chgData name="Harry Aujla" userId="8291b1ead4bee913" providerId="LiveId" clId="{8B817343-A1EB-445E-9136-48CAB554EE32}" dt="2024-03-01T13:57:20.890" v="3926" actId="47"/>
          <pc:sldLayoutMkLst>
            <pc:docMk/>
            <pc:sldMasterMk cId="0" sldId="2147483648"/>
            <pc:sldLayoutMk cId="3898980522" sldId="2147483669"/>
          </pc:sldLayoutMkLst>
        </pc:sldLayoutChg>
      </pc:sldMasterChg>
    </pc:docChg>
  </pc:docChgLst>
  <pc:docChgLst>
    <pc:chgData name="Harry Aujla" userId="8291b1ead4bee913" providerId="LiveId" clId="{B2F80131-E1C9-4D3C-A12B-80E18C31E963}"/>
    <pc:docChg chg="undo custSel addSld modSld sldOrd modMainMaster">
      <pc:chgData name="Harry Aujla" userId="8291b1ead4bee913" providerId="LiveId" clId="{B2F80131-E1C9-4D3C-A12B-80E18C31E963}" dt="2024-03-21T22:39:16.419" v="5608" actId="1076"/>
      <pc:docMkLst>
        <pc:docMk/>
      </pc:docMkLst>
      <pc:sldChg chg="addSp modSp mod modTransition">
        <pc:chgData name="Harry Aujla" userId="8291b1ead4bee913" providerId="LiveId" clId="{B2F80131-E1C9-4D3C-A12B-80E18C31E963}" dt="2024-03-21T22:39:16.419" v="5608" actId="1076"/>
        <pc:sldMkLst>
          <pc:docMk/>
          <pc:sldMk cId="0" sldId="256"/>
        </pc:sldMkLst>
        <pc:spChg chg="mod">
          <ac:chgData name="Harry Aujla" userId="8291b1ead4bee913" providerId="LiveId" clId="{B2F80131-E1C9-4D3C-A12B-80E18C31E963}" dt="2024-03-21T22:39:16.419" v="5608" actId="1076"/>
          <ac:spMkLst>
            <pc:docMk/>
            <pc:sldMk cId="0" sldId="256"/>
            <ac:spMk id="4" creationId="{E4329932-2766-1210-DC01-52ABE7C20FC3}"/>
          </ac:spMkLst>
        </pc:spChg>
        <pc:spChg chg="mod">
          <ac:chgData name="Harry Aujla" userId="8291b1ead4bee913" providerId="LiveId" clId="{B2F80131-E1C9-4D3C-A12B-80E18C31E963}" dt="2024-03-14T12:33:35.942" v="5594" actId="14100"/>
          <ac:spMkLst>
            <pc:docMk/>
            <pc:sldMk cId="0" sldId="256"/>
            <ac:spMk id="17" creationId="{00000000-0000-0000-0000-000000000000}"/>
          </ac:spMkLst>
        </pc:spChg>
        <pc:picChg chg="add mod">
          <ac:chgData name="Harry Aujla" userId="8291b1ead4bee913" providerId="LiveId" clId="{B2F80131-E1C9-4D3C-A12B-80E18C31E963}" dt="2024-03-14T12:33:41.579" v="5595" actId="1076"/>
          <ac:picMkLst>
            <pc:docMk/>
            <pc:sldMk cId="0" sldId="256"/>
            <ac:picMk id="2" creationId="{9772695D-0181-9106-F0A1-EFB2D3442F55}"/>
          </ac:picMkLst>
        </pc:picChg>
      </pc:sldChg>
      <pc:sldChg chg="modTransition modNotesTx">
        <pc:chgData name="Harry Aujla" userId="8291b1ead4bee913" providerId="LiveId" clId="{B2F80131-E1C9-4D3C-A12B-80E18C31E963}" dt="2024-03-12T12:25:10.649" v="5578"/>
        <pc:sldMkLst>
          <pc:docMk/>
          <pc:sldMk cId="0" sldId="264"/>
        </pc:sldMkLst>
      </pc:sldChg>
      <pc:sldChg chg="addSp modSp mod modTransition modNotesTx">
        <pc:chgData name="Harry Aujla" userId="8291b1ead4bee913" providerId="LiveId" clId="{B2F80131-E1C9-4D3C-A12B-80E18C31E963}" dt="2024-03-14T12:35:10.933" v="5605" actId="1076"/>
        <pc:sldMkLst>
          <pc:docMk/>
          <pc:sldMk cId="0" sldId="305"/>
        </pc:sldMkLst>
        <pc:spChg chg="mod">
          <ac:chgData name="Harry Aujla" userId="8291b1ead4bee913" providerId="LiveId" clId="{B2F80131-E1C9-4D3C-A12B-80E18C31E963}" dt="2024-03-11T12:56:21.151" v="5341" actId="20577"/>
          <ac:spMkLst>
            <pc:docMk/>
            <pc:sldMk cId="0" sldId="305"/>
            <ac:spMk id="2" creationId="{046372C3-9275-46B5-FFF5-35CE2D19D482}"/>
          </ac:spMkLst>
        </pc:spChg>
        <pc:picChg chg="add mod">
          <ac:chgData name="Harry Aujla" userId="8291b1ead4bee913" providerId="LiveId" clId="{B2F80131-E1C9-4D3C-A12B-80E18C31E963}" dt="2024-03-14T12:35:08.626" v="5604" actId="1076"/>
          <ac:picMkLst>
            <pc:docMk/>
            <pc:sldMk cId="0" sldId="305"/>
            <ac:picMk id="3" creationId="{23D04477-B42F-A50D-4916-1FCDFA910A91}"/>
          </ac:picMkLst>
        </pc:picChg>
        <pc:picChg chg="mod">
          <ac:chgData name="Harry Aujla" userId="8291b1ead4bee913" providerId="LiveId" clId="{B2F80131-E1C9-4D3C-A12B-80E18C31E963}" dt="2024-03-14T12:35:06.188" v="5603" actId="1076"/>
          <ac:picMkLst>
            <pc:docMk/>
            <pc:sldMk cId="0" sldId="305"/>
            <ac:picMk id="7170" creationId="{655547D6-956D-8F0C-38F4-B31C7B1E13DE}"/>
          </ac:picMkLst>
        </pc:picChg>
        <pc:picChg chg="mod">
          <ac:chgData name="Harry Aujla" userId="8291b1ead4bee913" providerId="LiveId" clId="{B2F80131-E1C9-4D3C-A12B-80E18C31E963}" dt="2024-03-14T12:35:10.933" v="5605" actId="1076"/>
          <ac:picMkLst>
            <pc:docMk/>
            <pc:sldMk cId="0" sldId="305"/>
            <ac:picMk id="7172" creationId="{1AF586AF-3F1A-A9AD-E810-862ED9B83843}"/>
          </ac:picMkLst>
        </pc:picChg>
      </pc:sldChg>
      <pc:sldChg chg="modTransition">
        <pc:chgData name="Harry Aujla" userId="8291b1ead4bee913" providerId="LiveId" clId="{B2F80131-E1C9-4D3C-A12B-80E18C31E963}" dt="2024-03-12T12:25:10.649" v="5578"/>
        <pc:sldMkLst>
          <pc:docMk/>
          <pc:sldMk cId="0" sldId="345"/>
        </pc:sldMkLst>
      </pc:sldChg>
      <pc:sldChg chg="modTransition">
        <pc:chgData name="Harry Aujla" userId="8291b1ead4bee913" providerId="LiveId" clId="{B2F80131-E1C9-4D3C-A12B-80E18C31E963}" dt="2024-03-12T12:25:10.649" v="5578"/>
        <pc:sldMkLst>
          <pc:docMk/>
          <pc:sldMk cId="3179553630" sldId="346"/>
        </pc:sldMkLst>
      </pc:sldChg>
      <pc:sldChg chg="modTransition modNotesTx">
        <pc:chgData name="Harry Aujla" userId="8291b1ead4bee913" providerId="LiveId" clId="{B2F80131-E1C9-4D3C-A12B-80E18C31E963}" dt="2024-03-12T12:25:10.649" v="5578"/>
        <pc:sldMkLst>
          <pc:docMk/>
          <pc:sldMk cId="2158937691" sldId="347"/>
        </pc:sldMkLst>
      </pc:sldChg>
      <pc:sldChg chg="modTransition">
        <pc:chgData name="Harry Aujla" userId="8291b1ead4bee913" providerId="LiveId" clId="{B2F80131-E1C9-4D3C-A12B-80E18C31E963}" dt="2024-03-12T12:25:10.649" v="5578"/>
        <pc:sldMkLst>
          <pc:docMk/>
          <pc:sldMk cId="813702670" sldId="348"/>
        </pc:sldMkLst>
      </pc:sldChg>
      <pc:sldChg chg="modTransition modNotesTx">
        <pc:chgData name="Harry Aujla" userId="8291b1ead4bee913" providerId="LiveId" clId="{B2F80131-E1C9-4D3C-A12B-80E18C31E963}" dt="2024-03-12T12:25:10.649" v="5578"/>
        <pc:sldMkLst>
          <pc:docMk/>
          <pc:sldMk cId="0" sldId="350"/>
        </pc:sldMkLst>
      </pc:sldChg>
      <pc:sldChg chg="modSp mod modTransition modNotesTx">
        <pc:chgData name="Harry Aujla" userId="8291b1ead4bee913" providerId="LiveId" clId="{B2F80131-E1C9-4D3C-A12B-80E18C31E963}" dt="2024-03-12T12:25:10.649" v="5578"/>
        <pc:sldMkLst>
          <pc:docMk/>
          <pc:sldMk cId="0" sldId="356"/>
        </pc:sldMkLst>
        <pc:grpChg chg="mod">
          <ac:chgData name="Harry Aujla" userId="8291b1ead4bee913" providerId="LiveId" clId="{B2F80131-E1C9-4D3C-A12B-80E18C31E963}" dt="2024-03-11T11:46:26.670" v="1597" actId="14100"/>
          <ac:grpSpMkLst>
            <pc:docMk/>
            <pc:sldMk cId="0" sldId="356"/>
            <ac:grpSpMk id="11" creationId="{407C0FA9-1FA2-6D1D-8089-C27E71AD1A58}"/>
          </ac:grpSpMkLst>
        </pc:grpChg>
      </pc:sldChg>
      <pc:sldChg chg="modTransition modNotesTx">
        <pc:chgData name="Harry Aujla" userId="8291b1ead4bee913" providerId="LiveId" clId="{B2F80131-E1C9-4D3C-A12B-80E18C31E963}" dt="2024-03-12T12:25:10.649" v="5578"/>
        <pc:sldMkLst>
          <pc:docMk/>
          <pc:sldMk cId="2581470741" sldId="357"/>
        </pc:sldMkLst>
      </pc:sldChg>
      <pc:sldChg chg="modTransition modNotesTx">
        <pc:chgData name="Harry Aujla" userId="8291b1ead4bee913" providerId="LiveId" clId="{B2F80131-E1C9-4D3C-A12B-80E18C31E963}" dt="2024-03-12T12:25:10.649" v="5578"/>
        <pc:sldMkLst>
          <pc:docMk/>
          <pc:sldMk cId="363461429" sldId="358"/>
        </pc:sldMkLst>
      </pc:sldChg>
      <pc:sldChg chg="modTransition modNotesTx">
        <pc:chgData name="Harry Aujla" userId="8291b1ead4bee913" providerId="LiveId" clId="{B2F80131-E1C9-4D3C-A12B-80E18C31E963}" dt="2024-03-12T12:25:10.649" v="5578"/>
        <pc:sldMkLst>
          <pc:docMk/>
          <pc:sldMk cId="701039744" sldId="359"/>
        </pc:sldMkLst>
      </pc:sldChg>
      <pc:sldChg chg="modTransition modNotesTx">
        <pc:chgData name="Harry Aujla" userId="8291b1ead4bee913" providerId="LiveId" clId="{B2F80131-E1C9-4D3C-A12B-80E18C31E963}" dt="2024-03-12T12:25:10.649" v="5578"/>
        <pc:sldMkLst>
          <pc:docMk/>
          <pc:sldMk cId="4233368449" sldId="360"/>
        </pc:sldMkLst>
      </pc:sldChg>
      <pc:sldChg chg="modSp mod modTransition modNotesTx">
        <pc:chgData name="Harry Aujla" userId="8291b1ead4bee913" providerId="LiveId" clId="{B2F80131-E1C9-4D3C-A12B-80E18C31E963}" dt="2024-03-12T12:25:10.649" v="5578"/>
        <pc:sldMkLst>
          <pc:docMk/>
          <pc:sldMk cId="3980240390" sldId="361"/>
        </pc:sldMkLst>
        <pc:grpChg chg="mod">
          <ac:chgData name="Harry Aujla" userId="8291b1ead4bee913" providerId="LiveId" clId="{B2F80131-E1C9-4D3C-A12B-80E18C31E963}" dt="2024-03-11T11:45:05.088" v="1588" actId="1076"/>
          <ac:grpSpMkLst>
            <pc:docMk/>
            <pc:sldMk cId="3980240390" sldId="361"/>
            <ac:grpSpMk id="4" creationId="{39B95F6C-6DF5-7DE6-577B-647C08FF404A}"/>
          </ac:grpSpMkLst>
        </pc:grpChg>
      </pc:sldChg>
      <pc:sldChg chg="addSp delSp modSp new mod ord modTransition modNotesTx">
        <pc:chgData name="Harry Aujla" userId="8291b1ead4bee913" providerId="LiveId" clId="{B2F80131-E1C9-4D3C-A12B-80E18C31E963}" dt="2024-03-12T12:25:10.649" v="5578"/>
        <pc:sldMkLst>
          <pc:docMk/>
          <pc:sldMk cId="2242258602" sldId="362"/>
        </pc:sldMkLst>
        <pc:spChg chg="mod">
          <ac:chgData name="Harry Aujla" userId="8291b1ead4bee913" providerId="LiveId" clId="{B2F80131-E1C9-4D3C-A12B-80E18C31E963}" dt="2024-03-11T11:38:31.085" v="1555" actId="20577"/>
          <ac:spMkLst>
            <pc:docMk/>
            <pc:sldMk cId="2242258602" sldId="362"/>
            <ac:spMk id="2" creationId="{E63EA67E-552F-F113-2AC5-C4B86DCC7357}"/>
          </ac:spMkLst>
        </pc:spChg>
        <pc:spChg chg="mod">
          <ac:chgData name="Harry Aujla" userId="8291b1ead4bee913" providerId="LiveId" clId="{B2F80131-E1C9-4D3C-A12B-80E18C31E963}" dt="2024-03-11T11:44:07.945" v="1581"/>
          <ac:spMkLst>
            <pc:docMk/>
            <pc:sldMk cId="2242258602" sldId="362"/>
            <ac:spMk id="6" creationId="{AEE402F7-8FCF-7647-77B1-C818D0EF08EC}"/>
          </ac:spMkLst>
        </pc:spChg>
        <pc:spChg chg="add del ord">
          <ac:chgData name="Harry Aujla" userId="8291b1ead4bee913" providerId="LiveId" clId="{B2F80131-E1C9-4D3C-A12B-80E18C31E963}" dt="2024-03-11T11:45:40.694" v="1594" actId="11529"/>
          <ac:spMkLst>
            <pc:docMk/>
            <pc:sldMk cId="2242258602" sldId="362"/>
            <ac:spMk id="8" creationId="{A253CA24-36AF-4792-BB37-FBA602144CCB}"/>
          </ac:spMkLst>
        </pc:spChg>
        <pc:grpChg chg="add del mod ord">
          <ac:chgData name="Harry Aujla" userId="8291b1ead4bee913" providerId="LiveId" clId="{B2F80131-E1C9-4D3C-A12B-80E18C31E963}" dt="2024-03-11T11:44:33.972" v="1586" actId="478"/>
          <ac:grpSpMkLst>
            <pc:docMk/>
            <pc:sldMk cId="2242258602" sldId="362"/>
            <ac:grpSpMk id="5" creationId="{E9744258-D4EB-3D50-290D-CEA9652ECBD6}"/>
          </ac:grpSpMkLst>
        </pc:grpChg>
        <pc:graphicFrameChg chg="add mod modGraphic">
          <ac:chgData name="Harry Aujla" userId="8291b1ead4bee913" providerId="LiveId" clId="{B2F80131-E1C9-4D3C-A12B-80E18C31E963}" dt="2024-03-11T11:44:31.392" v="1585" actId="14100"/>
          <ac:graphicFrameMkLst>
            <pc:docMk/>
            <pc:sldMk cId="2242258602" sldId="362"/>
            <ac:graphicFrameMk id="3" creationId="{08FF39E7-C2C4-ADF6-31ED-C9ABD9F8D7D4}"/>
          </ac:graphicFrameMkLst>
        </pc:graphicFrameChg>
        <pc:picChg chg="add mod">
          <ac:chgData name="Harry Aujla" userId="8291b1ead4bee913" providerId="LiveId" clId="{B2F80131-E1C9-4D3C-A12B-80E18C31E963}" dt="2024-03-11T12:55:23.083" v="5331" actId="166"/>
          <ac:picMkLst>
            <pc:docMk/>
            <pc:sldMk cId="2242258602" sldId="362"/>
            <ac:picMk id="4" creationId="{29DB46B9-73E2-F953-B363-F6AC5F81A175}"/>
          </ac:picMkLst>
        </pc:picChg>
        <pc:picChg chg="mod">
          <ac:chgData name="Harry Aujla" userId="8291b1ead4bee913" providerId="LiveId" clId="{B2F80131-E1C9-4D3C-A12B-80E18C31E963}" dt="2024-03-11T11:44:07.945" v="1581"/>
          <ac:picMkLst>
            <pc:docMk/>
            <pc:sldMk cId="2242258602" sldId="362"/>
            <ac:picMk id="7" creationId="{E3043ECF-DF75-BACF-1546-EB349F20DB1B}"/>
          </ac:picMkLst>
        </pc:picChg>
      </pc:sldChg>
      <pc:sldChg chg="addSp delSp modSp new mod modTransition">
        <pc:chgData name="Harry Aujla" userId="8291b1ead4bee913" providerId="LiveId" clId="{B2F80131-E1C9-4D3C-A12B-80E18C31E963}" dt="2024-03-14T12:34:49.801" v="5598" actId="478"/>
        <pc:sldMkLst>
          <pc:docMk/>
          <pc:sldMk cId="3013471071" sldId="363"/>
        </pc:sldMkLst>
        <pc:spChg chg="mod">
          <ac:chgData name="Harry Aujla" userId="8291b1ead4bee913" providerId="LiveId" clId="{B2F80131-E1C9-4D3C-A12B-80E18C31E963}" dt="2024-03-12T11:57:03.858" v="5442" actId="20577"/>
          <ac:spMkLst>
            <pc:docMk/>
            <pc:sldMk cId="3013471071" sldId="363"/>
            <ac:spMk id="2" creationId="{79AAD2E5-21F1-B43E-A3BB-A3020F7C43AE}"/>
          </ac:spMkLst>
        </pc:spChg>
        <pc:spChg chg="add del ord">
          <ac:chgData name="Harry Aujla" userId="8291b1ead4bee913" providerId="LiveId" clId="{B2F80131-E1C9-4D3C-A12B-80E18C31E963}" dt="2024-03-12T12:10:57.615" v="5572" actId="478"/>
          <ac:spMkLst>
            <pc:docMk/>
            <pc:sldMk cId="3013471071" sldId="363"/>
            <ac:spMk id="13" creationId="{DFE22974-F9CF-9BCB-9BAD-D63D738EA916}"/>
          </ac:spMkLst>
        </pc:spChg>
        <pc:grpChg chg="add mod">
          <ac:chgData name="Harry Aujla" userId="8291b1ead4bee913" providerId="LiveId" clId="{B2F80131-E1C9-4D3C-A12B-80E18C31E963}" dt="2024-03-12T12:10:06.613" v="5566" actId="1076"/>
          <ac:grpSpMkLst>
            <pc:docMk/>
            <pc:sldMk cId="3013471071" sldId="363"/>
            <ac:grpSpMk id="12" creationId="{2E910A05-0B5B-9BDC-16D2-1608848703C3}"/>
          </ac:grpSpMkLst>
        </pc:grpChg>
        <pc:graphicFrameChg chg="add mod ord modGraphic">
          <ac:chgData name="Harry Aujla" userId="8291b1ead4bee913" providerId="LiveId" clId="{B2F80131-E1C9-4D3C-A12B-80E18C31E963}" dt="2024-03-12T12:28:46.266" v="5590" actId="14100"/>
          <ac:graphicFrameMkLst>
            <pc:docMk/>
            <pc:sldMk cId="3013471071" sldId="363"/>
            <ac:graphicFrameMk id="3" creationId="{13934774-E89D-4EE0-C89A-67FB64A5C77A}"/>
          </ac:graphicFrameMkLst>
        </pc:graphicFrameChg>
        <pc:picChg chg="add del mod">
          <ac:chgData name="Harry Aujla" userId="8291b1ead4bee913" providerId="LiveId" clId="{B2F80131-E1C9-4D3C-A12B-80E18C31E963}" dt="2024-03-14T12:34:49.801" v="5598" actId="478"/>
          <ac:picMkLst>
            <pc:docMk/>
            <pc:sldMk cId="3013471071" sldId="363"/>
            <ac:picMk id="4" creationId="{DC57361F-FEA2-FFBA-6B85-E1F094B01380}"/>
          </ac:picMkLst>
        </pc:picChg>
        <pc:picChg chg="add mod">
          <ac:chgData name="Harry Aujla" userId="8291b1ead4bee913" providerId="LiveId" clId="{B2F80131-E1C9-4D3C-A12B-80E18C31E963}" dt="2024-03-12T12:09:19.737" v="5560" actId="164"/>
          <ac:picMkLst>
            <pc:docMk/>
            <pc:sldMk cId="3013471071" sldId="363"/>
            <ac:picMk id="5" creationId="{EFF36DA4-D77A-E67E-EE07-29F86C3BF819}"/>
          </ac:picMkLst>
        </pc:picChg>
        <pc:picChg chg="add mod">
          <ac:chgData name="Harry Aujla" userId="8291b1ead4bee913" providerId="LiveId" clId="{B2F80131-E1C9-4D3C-A12B-80E18C31E963}" dt="2024-03-12T12:09:19.737" v="5560" actId="164"/>
          <ac:picMkLst>
            <pc:docMk/>
            <pc:sldMk cId="3013471071" sldId="363"/>
            <ac:picMk id="7" creationId="{574AD7A5-9847-EB86-404E-690169428232}"/>
          </ac:picMkLst>
        </pc:picChg>
        <pc:picChg chg="add mod">
          <ac:chgData name="Harry Aujla" userId="8291b1ead4bee913" providerId="LiveId" clId="{B2F80131-E1C9-4D3C-A12B-80E18C31E963}" dt="2024-03-12T12:09:19.737" v="5560" actId="164"/>
          <ac:picMkLst>
            <pc:docMk/>
            <pc:sldMk cId="3013471071" sldId="363"/>
            <ac:picMk id="8" creationId="{2AC67355-120F-42D2-7509-9CEC9B3D6BC0}"/>
          </ac:picMkLst>
        </pc:picChg>
        <pc:picChg chg="add">
          <ac:chgData name="Harry Aujla" userId="8291b1ead4bee913" providerId="LiveId" clId="{B2F80131-E1C9-4D3C-A12B-80E18C31E963}" dt="2024-03-12T12:05:39.783" v="5488"/>
          <ac:picMkLst>
            <pc:docMk/>
            <pc:sldMk cId="3013471071" sldId="363"/>
            <ac:picMk id="9" creationId="{F6ABC3FB-DB5C-4F44-B5B3-3FBEA0A460BA}"/>
          </ac:picMkLst>
        </pc:picChg>
        <pc:picChg chg="add mod">
          <ac:chgData name="Harry Aujla" userId="8291b1ead4bee913" providerId="LiveId" clId="{B2F80131-E1C9-4D3C-A12B-80E18C31E963}" dt="2024-03-12T12:09:19.737" v="5560" actId="164"/>
          <ac:picMkLst>
            <pc:docMk/>
            <pc:sldMk cId="3013471071" sldId="363"/>
            <ac:picMk id="10" creationId="{E0EF0BB9-E56E-1FFE-74E6-8FB5C51844E2}"/>
          </ac:picMkLst>
        </pc:picChg>
        <pc:picChg chg="add mod">
          <ac:chgData name="Harry Aujla" userId="8291b1ead4bee913" providerId="LiveId" clId="{B2F80131-E1C9-4D3C-A12B-80E18C31E963}" dt="2024-03-12T12:09:19.737" v="5560" actId="164"/>
          <ac:picMkLst>
            <pc:docMk/>
            <pc:sldMk cId="3013471071" sldId="363"/>
            <ac:picMk id="11" creationId="{2821933D-5F01-FB45-F61C-56BF86A32C81}"/>
          </ac:picMkLst>
        </pc:picChg>
        <pc:picChg chg="add mod">
          <ac:chgData name="Harry Aujla" userId="8291b1ead4bee913" providerId="LiveId" clId="{B2F80131-E1C9-4D3C-A12B-80E18C31E963}" dt="2024-03-12T12:23:42.268" v="5577" actId="1076"/>
          <ac:picMkLst>
            <pc:docMk/>
            <pc:sldMk cId="3013471071" sldId="363"/>
            <ac:picMk id="14" creationId="{5DCC82C9-8C38-D66F-7743-1B3EDB76173A}"/>
          </ac:picMkLst>
        </pc:picChg>
      </pc:sldChg>
      <pc:sldMasterChg chg="modSldLayout">
        <pc:chgData name="Harry Aujla" userId="8291b1ead4bee913" providerId="LiveId" clId="{B2F80131-E1C9-4D3C-A12B-80E18C31E963}" dt="2024-03-21T22:39:08.628" v="5607" actId="478"/>
        <pc:sldMasterMkLst>
          <pc:docMk/>
          <pc:sldMasterMk cId="0" sldId="2147483648"/>
        </pc:sldMasterMkLst>
        <pc:sldLayoutChg chg="delSp mod">
          <pc:chgData name="Harry Aujla" userId="8291b1ead4bee913" providerId="LiveId" clId="{B2F80131-E1C9-4D3C-A12B-80E18C31E963}" dt="2024-03-21T22:39:08.628" v="5607" actId="478"/>
          <pc:sldLayoutMkLst>
            <pc:docMk/>
            <pc:sldMasterMk cId="0" sldId="2147483648"/>
            <pc:sldLayoutMk cId="2793166478" sldId="2147483662"/>
          </pc:sldLayoutMkLst>
          <pc:spChg chg="del">
            <ac:chgData name="Harry Aujla" userId="8291b1ead4bee913" providerId="LiveId" clId="{B2F80131-E1C9-4D3C-A12B-80E18C31E963}" dt="2024-03-21T22:39:08.628" v="5607" actId="478"/>
            <ac:spMkLst>
              <pc:docMk/>
              <pc:sldMasterMk cId="0" sldId="2147483648"/>
              <pc:sldLayoutMk cId="2793166478" sldId="2147483662"/>
              <ac:spMk id="4" creationId="{E4329932-2766-1210-DC01-52ABE7C20FC3}"/>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Sheet1!$A$1</c:f>
              <c:strCache>
                <c:ptCount val="1"/>
                <c:pt idx="0">
                  <c:v>Column1</c:v>
                </c:pt>
              </c:strCache>
            </c:strRef>
          </c:tx>
          <c:spPr>
            <a:solidFill>
              <a:schemeClr val="accent3"/>
            </a:solidFill>
          </c:spPr>
          <c:dPt>
            <c:idx val="0"/>
            <c:bubble3D val="0"/>
            <c:explosion val="7"/>
            <c:spPr>
              <a:solidFill>
                <a:schemeClr val="accent1"/>
              </a:solidFill>
              <a:ln w="19050">
                <a:solidFill>
                  <a:schemeClr val="lt1"/>
                </a:solidFill>
              </a:ln>
              <a:effectLst/>
            </c:spPr>
            <c:extLst>
              <c:ext xmlns:c16="http://schemas.microsoft.com/office/drawing/2014/chart" uri="{C3380CC4-5D6E-409C-BE32-E72D297353CC}">
                <c16:uniqueId val="{00000001-5821-4914-81D4-C255FD717190}"/>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9269-4490-AA18-8CE3E73F6481}"/>
              </c:ext>
            </c:extLst>
          </c:dPt>
          <c:val>
            <c:numRef>
              <c:f>Sheet1!$A$2:$A$3</c:f>
              <c:numCache>
                <c:formatCode>General</c:formatCode>
                <c:ptCount val="2"/>
                <c:pt idx="0">
                  <c:v>5</c:v>
                </c:pt>
                <c:pt idx="1">
                  <c:v>5</c:v>
                </c:pt>
              </c:numCache>
            </c:numRef>
          </c:val>
          <c:extLst>
            <c:ext xmlns:c15="http://schemas.microsoft.com/office/drawing/2012/chart" uri="{02D57815-91ED-43cb-92C2-25804820EDAC}">
              <c15:filteredCategoryTitle>
                <c15:cat>
                  <c:multiLvlStrRef>
                    <c:extLst>
                      <c:ext uri="{02D57815-91ED-43cb-92C2-25804820EDAC}">
                        <c15:formulaRef>
                          <c15:sqref>Sheet1!#REF!</c15:sqref>
                        </c15:formulaRef>
                      </c:ext>
                    </c:extLst>
                  </c:multiLvlStrRef>
                </c15:cat>
              </c15:filteredCategoryTitle>
            </c:ext>
            <c:ext xmlns:c16="http://schemas.microsoft.com/office/drawing/2014/chart" uri="{C3380CC4-5D6E-409C-BE32-E72D297353CC}">
              <c16:uniqueId val="{00000000-5821-4914-81D4-C255FD71719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F475E-BA63-498F-9DB4-6AB78E09D4FB}" type="datetimeFigureOut">
              <a:rPr lang="en-US" smtClean="0"/>
              <a:t>3/21/2024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2DD698-CB5D-4178-888F-68FB0086A4D0}" type="slidenum">
              <a:rPr lang="en-US" smtClean="0"/>
              <a:t>‹#›</a:t>
            </a:fld>
            <a:endParaRPr lang="en-US"/>
          </a:p>
        </p:txBody>
      </p:sp>
    </p:spTree>
    <p:extLst>
      <p:ext uri="{BB962C8B-B14F-4D97-AF65-F5344CB8AC3E}">
        <p14:creationId xmlns:p14="http://schemas.microsoft.com/office/powerpoint/2010/main" val="1228145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Introduce yourself.</a:t>
            </a:r>
          </a:p>
          <a:p>
            <a:pPr marL="171450" indent="-171450">
              <a:buFont typeface="Arial" panose="020B0604020202020204" pitchFamily="34" charset="0"/>
              <a:buChar char="•"/>
            </a:pPr>
            <a:r>
              <a:rPr lang="en-GB" dirty="0"/>
              <a:t>Explain who SIOS are and our specialisms</a:t>
            </a:r>
          </a:p>
          <a:p>
            <a:pPr marL="171450" indent="-171450">
              <a:buFont typeface="Arial" panose="020B0604020202020204" pitchFamily="34" charset="0"/>
              <a:buChar char="•"/>
            </a:pPr>
            <a:r>
              <a:rPr lang="en-GB" dirty="0"/>
              <a:t>Introduce the content and walkthrough of real world customer use case for SQL HA.</a:t>
            </a:r>
          </a:p>
          <a:p>
            <a:pPr marL="171450" indent="-171450">
              <a:buFont typeface="Arial" panose="020B0604020202020204" pitchFamily="34" charset="0"/>
              <a:buChar char="•"/>
            </a:pPr>
            <a:r>
              <a:rPr lang="en-GB" dirty="0"/>
              <a:t>Session will take 15/20 mins.</a:t>
            </a:r>
          </a:p>
          <a:p>
            <a:pPr marL="171450" indent="-171450">
              <a:buFont typeface="Arial" panose="020B0604020202020204" pitchFamily="34" charset="0"/>
              <a:buChar char="•"/>
            </a:pPr>
            <a:r>
              <a:rPr lang="en-GB" dirty="0"/>
              <a:t>Please defer all questions until the end of the session.</a:t>
            </a:r>
          </a:p>
          <a:p>
            <a:endParaRPr lang="en-GB" dirty="0"/>
          </a:p>
        </p:txBody>
      </p:sp>
      <p:sp>
        <p:nvSpPr>
          <p:cNvPr id="4" name="Slide Number Placeholder 3"/>
          <p:cNvSpPr>
            <a:spLocks noGrp="1"/>
          </p:cNvSpPr>
          <p:nvPr>
            <p:ph type="sldNum" sz="quarter" idx="5"/>
          </p:nvPr>
        </p:nvSpPr>
        <p:spPr/>
        <p:txBody>
          <a:bodyPr/>
          <a:lstStyle/>
          <a:p>
            <a:fld id="{7A2DD698-CB5D-4178-888F-68FB0086A4D0}" type="slidenum">
              <a:rPr lang="en-US" smtClean="0"/>
              <a:t>1</a:t>
            </a:fld>
            <a:endParaRPr lang="en-US"/>
          </a:p>
        </p:txBody>
      </p:sp>
    </p:spTree>
    <p:extLst>
      <p:ext uri="{BB962C8B-B14F-4D97-AF65-F5344CB8AC3E}">
        <p14:creationId xmlns:p14="http://schemas.microsoft.com/office/powerpoint/2010/main" val="1320074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25c30178e7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25c30178e7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GB" dirty="0"/>
              <a:t>Due to the infrastructure agility benefits highlighted earlier, SIOS has now become a core part of the standard AWS instance build for SQL server.</a:t>
            </a:r>
            <a:endParaRPr dirty="0"/>
          </a:p>
        </p:txBody>
      </p:sp>
    </p:spTree>
    <p:extLst>
      <p:ext uri="{BB962C8B-B14F-4D97-AF65-F5344CB8AC3E}">
        <p14:creationId xmlns:p14="http://schemas.microsoft.com/office/powerpoint/2010/main" val="4230789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25c30178e7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25c30178e7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GB" dirty="0"/>
              <a:t>The headline benefit is related to the cost savings the customer has made since deploying SIOS.    </a:t>
            </a:r>
          </a:p>
          <a:p>
            <a:pPr marL="171450" lvl="0" indent="-171450" algn="l" rtl="0">
              <a:spcBef>
                <a:spcPts val="0"/>
              </a:spcBef>
              <a:spcAft>
                <a:spcPts val="0"/>
              </a:spcAft>
              <a:buFont typeface="Arial" panose="020B0604020202020204" pitchFamily="34" charset="0"/>
              <a:buChar char="•"/>
            </a:pPr>
            <a:r>
              <a:rPr lang="en-GB" dirty="0"/>
              <a:t>SIOS has given them the ability to drastically cut their SQL server licensing costs by replacing SQL Enterprise and SQL Always-On, with SIOS DataKeeper and SQL Standard Edition, whilst delivering the same availability SLA of 99.99%</a:t>
            </a:r>
          </a:p>
          <a:p>
            <a:pPr marL="171450" lvl="0" indent="-171450" algn="l" rtl="0">
              <a:spcBef>
                <a:spcPts val="0"/>
              </a:spcBef>
              <a:spcAft>
                <a:spcPts val="0"/>
              </a:spcAft>
              <a:buFont typeface="Arial" panose="020B0604020202020204" pitchFamily="34" charset="0"/>
              <a:buChar char="•"/>
            </a:pPr>
            <a:endParaRPr lang="en-GB" dirty="0"/>
          </a:p>
          <a:p>
            <a:pPr marL="171450" lvl="0" indent="-171450" algn="l" rtl="0">
              <a:spcBef>
                <a:spcPts val="0"/>
              </a:spcBef>
              <a:spcAft>
                <a:spcPts val="0"/>
              </a:spcAft>
              <a:buFont typeface="Arial" panose="020B0604020202020204" pitchFamily="34" charset="0"/>
              <a:buChar char="•"/>
            </a:pPr>
            <a:r>
              <a:rPr lang="en-GB" dirty="0"/>
              <a:t>They also saved further costs by avoiding the need to deploy large multicore instances.  In a physical environment, they were deploying 16 to 32-core servers, whereas in AWS, although they still running some 32-core instances, they managed to get most of the SQL estate to run on 8 to 16-core instances.</a:t>
            </a:r>
          </a:p>
          <a:p>
            <a:pPr marL="0" lvl="0" indent="0" algn="l" rtl="0">
              <a:spcBef>
                <a:spcPts val="0"/>
              </a:spcBef>
              <a:spcAft>
                <a:spcPts val="0"/>
              </a:spcAft>
              <a:buNone/>
            </a:pPr>
            <a:endParaRPr lang="en-GB" dirty="0"/>
          </a:p>
        </p:txBody>
      </p:sp>
    </p:spTree>
    <p:extLst>
      <p:ext uri="{BB962C8B-B14F-4D97-AF65-F5344CB8AC3E}">
        <p14:creationId xmlns:p14="http://schemas.microsoft.com/office/powerpoint/2010/main" val="3418468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25c30178e7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25c30178e7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GB" dirty="0"/>
              <a:t>This is a larger version of the same chart so it’s a bit more readable.</a:t>
            </a:r>
          </a:p>
          <a:p>
            <a:pPr marL="171450" lvl="0" indent="-171450" algn="l" rtl="0">
              <a:spcBef>
                <a:spcPts val="0"/>
              </a:spcBef>
              <a:spcAft>
                <a:spcPts val="0"/>
              </a:spcAft>
              <a:buFont typeface="Arial" panose="020B0604020202020204" pitchFamily="34" charset="0"/>
              <a:buChar char="•"/>
            </a:pPr>
            <a:r>
              <a:rPr lang="en-GB" dirty="0"/>
              <a:t>So switching to SQL Standard with DKCE, and once you also factor in software assurance and maintenance, the net result for most of our SQL customers is a cost saving of up to 70% on the SQL licensing estate.</a:t>
            </a:r>
          </a:p>
        </p:txBody>
      </p:sp>
    </p:spTree>
    <p:extLst>
      <p:ext uri="{BB962C8B-B14F-4D97-AF65-F5344CB8AC3E}">
        <p14:creationId xmlns:p14="http://schemas.microsoft.com/office/powerpoint/2010/main" val="655369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relate this comparison back to our customer's specific situation. </a:t>
            </a:r>
          </a:p>
          <a:p>
            <a:pPr marL="171450" indent="-171450">
              <a:buFont typeface="Arial" panose="020B0604020202020204" pitchFamily="34" charset="0"/>
              <a:buChar char="•"/>
            </a:pPr>
            <a:r>
              <a:rPr lang="en-US" dirty="0"/>
              <a:t>What's noteworthy is that these figures provided are directly from the customer themselves and not generated by SIOS.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Recently, the customer embarked on a new project involving the deployment of new databases and clusters. </a:t>
            </a:r>
          </a:p>
          <a:p>
            <a:pPr marL="171450" indent="-171450">
              <a:buFont typeface="Arial" panose="020B0604020202020204" pitchFamily="34" charset="0"/>
              <a:buChar char="•"/>
            </a:pPr>
            <a:r>
              <a:rPr lang="en-US" dirty="0"/>
              <a:t>Initially, the plan was to look at SQL Enterprise and 32-core EC2 instance strategy which would have cost them $</a:t>
            </a:r>
            <a:r>
              <a:rPr lang="en-US" dirty="0" err="1"/>
              <a:t>40k</a:t>
            </a:r>
            <a:r>
              <a:rPr lang="en-US" dirty="0"/>
              <a:t> in SQL Enterprise licenses per cluster. </a:t>
            </a:r>
          </a:p>
          <a:p>
            <a:pPr marL="171450" indent="-171450">
              <a:buFont typeface="Arial" panose="020B0604020202020204" pitchFamily="34" charset="0"/>
              <a:buChar char="•"/>
            </a:pPr>
            <a:r>
              <a:rPr lang="en-US" dirty="0"/>
              <a:t>However, replacing SQL Enterprise with SQL Standard Edition, and adopting a SIOS approach, they estimated the SQL cost per cluster would be about $</a:t>
            </a:r>
            <a:r>
              <a:rPr lang="en-US" dirty="0" err="1"/>
              <a:t>10k</a:t>
            </a:r>
            <a:r>
              <a:rPr lang="en-US" dirty="0"/>
              <a:t>. </a:t>
            </a:r>
          </a:p>
          <a:p>
            <a:pPr marL="171450" indent="-171450">
              <a:buFont typeface="Arial" panose="020B0604020202020204" pitchFamily="34" charset="0"/>
              <a:buChar char="•"/>
            </a:pPr>
            <a:r>
              <a:rPr lang="en-US" dirty="0"/>
              <a:t>This reflects a substantial 75% reduction in SQL licensing costs.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Considering their new project, had they persisted with the SQL Enterprise approach, they calculated that they would require 16 new SQL Enterprise licenses totaling approximately $</a:t>
            </a:r>
            <a:r>
              <a:rPr lang="en-US" dirty="0" err="1"/>
              <a:t>640k</a:t>
            </a:r>
            <a:r>
              <a:rPr lang="en-US" dirty="0"/>
              <a:t>. </a:t>
            </a:r>
          </a:p>
          <a:p>
            <a:pPr marL="171450" indent="-171450">
              <a:buFont typeface="Arial" panose="020B0604020202020204" pitchFamily="34" charset="0"/>
              <a:buChar char="•"/>
            </a:pPr>
            <a:r>
              <a:rPr lang="en-US" dirty="0"/>
              <a:t>In contrast, with a SIOS strategy, not only did they save on SQL license costs, but they also </a:t>
            </a:r>
            <a:r>
              <a:rPr lang="en-US" dirty="0" err="1"/>
              <a:t>realised</a:t>
            </a:r>
            <a:r>
              <a:rPr lang="en-US" dirty="0"/>
              <a:t> that due to the absence of any number of database limitations with SIOS, they could streamline the horizontal distribution of databases to only 6 SQL Standard licenses, amounting to $</a:t>
            </a:r>
            <a:r>
              <a:rPr lang="en-US" dirty="0" err="1"/>
              <a:t>60k</a:t>
            </a:r>
            <a:r>
              <a:rPr lang="en-US" dirty="0"/>
              <a:t>. This translates to an impressive 90% reduction in SQL server licensing costs.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Clearly, the decision was a no-brainer for this customer. While we acknowledge that not all customers may achieve identical savings, as it depends on the scale of their SQL estate, we firmly believe that integrating SQL Standard Edition with DKCE will yield cost savings across the board. If you're interested in delving deeper into this subject, please feel free to reach out for a discussion.</a:t>
            </a:r>
            <a:endParaRPr lang="en-GB" dirty="0"/>
          </a:p>
        </p:txBody>
      </p:sp>
      <p:sp>
        <p:nvSpPr>
          <p:cNvPr id="4" name="Slide Number Placeholder 3"/>
          <p:cNvSpPr>
            <a:spLocks noGrp="1"/>
          </p:cNvSpPr>
          <p:nvPr>
            <p:ph type="sldNum" sz="quarter" idx="5"/>
          </p:nvPr>
        </p:nvSpPr>
        <p:spPr/>
        <p:txBody>
          <a:bodyPr/>
          <a:lstStyle/>
          <a:p>
            <a:fld id="{7A2DD698-CB5D-4178-888F-68FB0086A4D0}" type="slidenum">
              <a:rPr lang="en-US" smtClean="0"/>
              <a:t>13</a:t>
            </a:fld>
            <a:endParaRPr lang="en-US"/>
          </a:p>
        </p:txBody>
      </p:sp>
    </p:spTree>
    <p:extLst>
      <p:ext uri="{BB962C8B-B14F-4D97-AF65-F5344CB8AC3E}">
        <p14:creationId xmlns:p14="http://schemas.microsoft.com/office/powerpoint/2010/main" val="1674023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25c30178e7b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25c30178e7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So, let's wrap up with our final slide.</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We've briefly discussed a customer use case involving DKCE and how it delivered significant SQL license cost savings for them. </a:t>
            </a:r>
          </a:p>
          <a:p>
            <a:pPr marL="171450" lvl="0" indent="-171450" algn="l" rtl="0">
              <a:spcBef>
                <a:spcPts val="0"/>
              </a:spcBef>
              <a:spcAft>
                <a:spcPts val="0"/>
              </a:spcAft>
              <a:buFont typeface="Arial" panose="020B0604020202020204" pitchFamily="34" charset="0"/>
              <a:buChar char="•"/>
            </a:pPr>
            <a:r>
              <a:rPr lang="en-US" dirty="0"/>
              <a:t>DKCE relies on WSFC, but not all of our SQL customers utilise WSFC.</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Some customers opt not to use SQL with WSFC due to various reasons. </a:t>
            </a:r>
          </a:p>
          <a:p>
            <a:pPr marL="171450" lvl="0" indent="-171450" algn="l" rtl="0">
              <a:spcBef>
                <a:spcPts val="0"/>
              </a:spcBef>
              <a:spcAft>
                <a:spcPts val="0"/>
              </a:spcAft>
              <a:buFont typeface="Arial" panose="020B0604020202020204" pitchFamily="34" charset="0"/>
              <a:buChar char="•"/>
            </a:pPr>
            <a:r>
              <a:rPr lang="en-US" dirty="0"/>
              <a:t>This could be because they have front-end apps that aren't Windows cluster-aware or they may operate in non-Active Directory domains where WSFC isn't suitable. </a:t>
            </a:r>
          </a:p>
          <a:p>
            <a:pPr marL="171450" lvl="0" indent="-171450" algn="l" rtl="0">
              <a:spcBef>
                <a:spcPts val="0"/>
              </a:spcBef>
              <a:spcAft>
                <a:spcPts val="0"/>
              </a:spcAft>
              <a:buFont typeface="Arial" panose="020B0604020202020204" pitchFamily="34" charset="0"/>
              <a:buChar char="•"/>
            </a:pPr>
            <a:r>
              <a:rPr lang="en-US" dirty="0"/>
              <a:t>However, this doesn't mean these customers can't benefit from HA provided by SIOS.</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An alternative Windows clustering option we offer is known as LK-W. </a:t>
            </a:r>
          </a:p>
          <a:p>
            <a:pPr marL="171450" lvl="0" indent="-171450" algn="l" rtl="0">
              <a:spcBef>
                <a:spcPts val="0"/>
              </a:spcBef>
              <a:spcAft>
                <a:spcPts val="0"/>
              </a:spcAft>
              <a:buFont typeface="Arial" panose="020B0604020202020204" pitchFamily="34" charset="0"/>
              <a:buChar char="•"/>
            </a:pPr>
            <a:r>
              <a:rPr lang="en-US" dirty="0"/>
              <a:t>LK-W functions similarly to WSFC, monitoring the entire server stack from the operating system to applications, databases, and networking. </a:t>
            </a:r>
          </a:p>
          <a:p>
            <a:pPr marL="171450" lvl="0" indent="-171450" algn="l" rtl="0">
              <a:spcBef>
                <a:spcPts val="0"/>
              </a:spcBef>
              <a:spcAft>
                <a:spcPts val="0"/>
              </a:spcAft>
              <a:buFont typeface="Arial" panose="020B0604020202020204" pitchFamily="34" charset="0"/>
              <a:buChar char="•"/>
            </a:pPr>
            <a:r>
              <a:rPr lang="en-US" dirty="0"/>
              <a:t>It facilitates failover and recovery operations in the case of any faults. Like DKCE, it's powered by the DataKeeper replication engine for data </a:t>
            </a:r>
            <a:r>
              <a:rPr lang="en-US" dirty="0" err="1"/>
              <a:t>synchronisation</a:t>
            </a:r>
            <a:r>
              <a:rPr lang="en-US" dirty="0"/>
              <a:t>.</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Furthermore, we have SQL customers interested in running SQL on Linux. For them, we offer LK-L, the Linux equivalent of LK-W.</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If you're interested in learning more about these solutions, please visit our booth for further discussion.</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That brings us to the end.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you very much for your time.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I’d be happy to address any questions at this time.</a:t>
            </a:r>
            <a:endParaRPr lang="en-GB" dirty="0"/>
          </a:p>
        </p:txBody>
      </p:sp>
      <p:sp>
        <p:nvSpPr>
          <p:cNvPr id="4" name="Slide Number Placeholder 3"/>
          <p:cNvSpPr>
            <a:spLocks noGrp="1"/>
          </p:cNvSpPr>
          <p:nvPr>
            <p:ph type="sldNum" sz="quarter" idx="5"/>
          </p:nvPr>
        </p:nvSpPr>
        <p:spPr/>
        <p:txBody>
          <a:bodyPr/>
          <a:lstStyle/>
          <a:p>
            <a:fld id="{7A2DD698-CB5D-4178-888F-68FB0086A4D0}" type="slidenum">
              <a:rPr lang="en-US" smtClean="0"/>
              <a:t>16</a:t>
            </a:fld>
            <a:endParaRPr lang="en-US"/>
          </a:p>
        </p:txBody>
      </p:sp>
    </p:spTree>
    <p:extLst>
      <p:ext uri="{BB962C8B-B14F-4D97-AF65-F5344CB8AC3E}">
        <p14:creationId xmlns:p14="http://schemas.microsoft.com/office/powerpoint/2010/main" val="3480139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General SIOS introduction:</a:t>
            </a:r>
          </a:p>
          <a:p>
            <a:endParaRPr lang="en-GB" dirty="0"/>
          </a:p>
          <a:p>
            <a:pPr marL="171450" indent="-171450">
              <a:buFont typeface="Arial" panose="020B0604020202020204" pitchFamily="34" charset="0"/>
              <a:buChar char="•"/>
            </a:pPr>
            <a:r>
              <a:rPr lang="en-GB" dirty="0"/>
              <a:t>Run through bullets.</a:t>
            </a:r>
          </a:p>
          <a:p>
            <a:pPr marL="171450" indent="-171450">
              <a:buFont typeface="Arial" panose="020B0604020202020204" pitchFamily="34" charset="0"/>
              <a:buChar char="•"/>
            </a:pPr>
            <a:r>
              <a:rPr lang="en-GB" dirty="0"/>
              <a:t>Highlight our expertise in delivering SLAs for mission-critical apps and databases</a:t>
            </a:r>
          </a:p>
          <a:p>
            <a:pPr marL="171450" indent="-171450">
              <a:buFont typeface="Arial" panose="020B0604020202020204" pitchFamily="34" charset="0"/>
              <a:buChar char="•"/>
            </a:pPr>
            <a:r>
              <a:rPr lang="en-GB" dirty="0"/>
              <a:t>Highlight that our success is driven by our partners.</a:t>
            </a:r>
          </a:p>
          <a:p>
            <a:pPr marL="171450" indent="-171450">
              <a:buFont typeface="Arial" panose="020B0604020202020204" pitchFamily="34" charset="0"/>
              <a:buChar char="•"/>
            </a:pPr>
            <a:r>
              <a:rPr lang="en-GB" dirty="0"/>
              <a:t>Explain that although SIOS ca deliver HA over a wider range of apps and DB’s today’s focus is on SQL server, and an outline if the benefits of a SIOS HA solution for SQL in the form of a real-world use case.</a:t>
            </a:r>
          </a:p>
          <a:p>
            <a:endParaRPr lang="en-GB" dirty="0"/>
          </a:p>
        </p:txBody>
      </p:sp>
      <p:sp>
        <p:nvSpPr>
          <p:cNvPr id="4" name="Slide Number Placeholder 3"/>
          <p:cNvSpPr>
            <a:spLocks noGrp="1"/>
          </p:cNvSpPr>
          <p:nvPr>
            <p:ph type="sldNum" sz="quarter" idx="5"/>
          </p:nvPr>
        </p:nvSpPr>
        <p:spPr/>
        <p:txBody>
          <a:bodyPr/>
          <a:lstStyle/>
          <a:p>
            <a:fld id="{7A2DD698-CB5D-4178-888F-68FB0086A4D0}" type="slidenum">
              <a:rPr lang="en-US" smtClean="0"/>
              <a:t>2</a:t>
            </a:fld>
            <a:endParaRPr lang="en-US"/>
          </a:p>
        </p:txBody>
      </p:sp>
    </p:spTree>
    <p:extLst>
      <p:ext uri="{BB962C8B-B14F-4D97-AF65-F5344CB8AC3E}">
        <p14:creationId xmlns:p14="http://schemas.microsoft.com/office/powerpoint/2010/main" val="3595979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5bf7f5068c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5bf7f5068c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GB" dirty="0"/>
              <a:t>Introduce the real-world use case (highlighting that we can’t name the customer).</a:t>
            </a:r>
          </a:p>
          <a:p>
            <a:pPr marL="171450" lvl="0" indent="-171450" algn="l" rtl="0">
              <a:spcBef>
                <a:spcPts val="0"/>
              </a:spcBef>
              <a:spcAft>
                <a:spcPts val="0"/>
              </a:spcAft>
              <a:buFont typeface="Arial" panose="020B0604020202020204" pitchFamily="34" charset="0"/>
              <a:buChar char="•"/>
            </a:pPr>
            <a:r>
              <a:rPr lang="en-GB" dirty="0"/>
              <a:t>Run through the bullets and highlight our work with the Tax and Accounting arm of the business.</a:t>
            </a:r>
          </a:p>
          <a:p>
            <a:pPr marL="171450" lvl="0" indent="-171450" algn="l" rtl="0">
              <a:spcBef>
                <a:spcPts val="0"/>
              </a:spcBef>
              <a:spcAft>
                <a:spcPts val="0"/>
              </a:spcAft>
              <a:buFont typeface="Arial" panose="020B0604020202020204" pitchFamily="34" charset="0"/>
              <a:buChar char="•"/>
            </a:pPr>
            <a:r>
              <a:rPr lang="en-GB" dirty="0"/>
              <a:t>Explain that we will run through the customer’s challenge, the solution, and the overall benefits gained.</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5c30178e7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5c30178e7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GB" dirty="0"/>
              <a:t>SIOS collaborates closely with the tax and accounting division of this customer organisation, which relies on a custom tax application named Lonestar. </a:t>
            </a:r>
          </a:p>
          <a:p>
            <a:pPr marL="171450" lvl="0" indent="-171450" algn="l" rtl="0">
              <a:spcBef>
                <a:spcPts val="0"/>
              </a:spcBef>
              <a:spcAft>
                <a:spcPts val="0"/>
              </a:spcAft>
              <a:buFont typeface="Arial" panose="020B0604020202020204" pitchFamily="34" charset="0"/>
              <a:buChar char="•"/>
            </a:pPr>
            <a:r>
              <a:rPr lang="en-GB" dirty="0"/>
              <a:t>Lonestar is supported by a substantial SQL server infrastructure, which was previously all housed on-premises across a mix of physical and virtualised environments.  </a:t>
            </a:r>
          </a:p>
          <a:p>
            <a:pPr marL="171450" lvl="0" indent="-171450" algn="l" rtl="0">
              <a:spcBef>
                <a:spcPts val="0"/>
              </a:spcBef>
              <a:spcAft>
                <a:spcPts val="0"/>
              </a:spcAft>
              <a:buFont typeface="Arial" panose="020B0604020202020204" pitchFamily="34" charset="0"/>
              <a:buChar char="•"/>
            </a:pPr>
            <a:r>
              <a:rPr lang="en-GB" dirty="0"/>
              <a:t>Most of their availability needs were being met by SQL Always On Availability Groups, leveraging SQL Enterprise licenses, and they were running a larger number of hi-end, multi-core servers.</a:t>
            </a:r>
          </a:p>
          <a:p>
            <a:pPr marL="171450" lvl="0" indent="-171450" algn="l" rtl="0">
              <a:spcBef>
                <a:spcPts val="0"/>
              </a:spcBef>
              <a:spcAft>
                <a:spcPts val="0"/>
              </a:spcAft>
              <a:buFont typeface="Arial" panose="020B0604020202020204" pitchFamily="34" charset="0"/>
              <a:buChar char="•"/>
            </a:pPr>
            <a:endParaRPr lang="en-GB" dirty="0"/>
          </a:p>
          <a:p>
            <a:pPr marL="171450" lvl="0" indent="-171450" algn="l" rtl="0">
              <a:spcBef>
                <a:spcPts val="0"/>
              </a:spcBef>
              <a:spcAft>
                <a:spcPts val="0"/>
              </a:spcAft>
              <a:buFont typeface="Arial" panose="020B0604020202020204" pitchFamily="34" charset="0"/>
              <a:buChar char="•"/>
            </a:pPr>
            <a:r>
              <a:rPr lang="en-GB" dirty="0"/>
              <a:t>In line with many organisations, the customer recognised the potential benefits of a digital transformation of their IT infrastructure and sought to capitalise on cloud computing advantages. </a:t>
            </a:r>
          </a:p>
          <a:p>
            <a:pPr marL="171450" lvl="0" indent="-171450" algn="l" rtl="0">
              <a:spcBef>
                <a:spcPts val="0"/>
              </a:spcBef>
              <a:spcAft>
                <a:spcPts val="0"/>
              </a:spcAft>
              <a:buFont typeface="Arial" panose="020B0604020202020204" pitchFamily="34" charset="0"/>
              <a:buChar char="•"/>
            </a:pPr>
            <a:r>
              <a:rPr lang="en-GB" dirty="0"/>
              <a:t>They opted to migrate to AWS. </a:t>
            </a:r>
          </a:p>
          <a:p>
            <a:pPr marL="171450" lvl="0" indent="-171450" algn="l" rtl="0">
              <a:spcBef>
                <a:spcPts val="0"/>
              </a:spcBef>
              <a:spcAft>
                <a:spcPts val="0"/>
              </a:spcAft>
              <a:buFont typeface="Arial" panose="020B0604020202020204" pitchFamily="34" charset="0"/>
              <a:buChar char="•"/>
            </a:pPr>
            <a:endParaRPr lang="en-GB" dirty="0"/>
          </a:p>
          <a:p>
            <a:pPr marL="0" lvl="0" indent="0" algn="l" rtl="0">
              <a:spcBef>
                <a:spcPts val="0"/>
              </a:spcBef>
              <a:spcAft>
                <a:spcPts val="0"/>
              </a:spcAft>
              <a:buFont typeface="Arial" panose="020B0604020202020204" pitchFamily="34" charset="0"/>
              <a:buNone/>
            </a:pPr>
            <a:r>
              <a:rPr lang="en-GB" dirty="0"/>
              <a:t>However, they did have some concerns about their future use of Always-On Availability Groups in AWS, due to the high level of licensing costs associated with SQL Enterprise, and also with the costs for running high-end, multicore AWS instances, in the same way they were operating on-premises.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They communicated to AWS their need for 99.99% high availability for the SQL infrastructure, and AWS proposed a couple of options:</a:t>
            </a:r>
          </a:p>
          <a:p>
            <a:pPr marL="0" lvl="0" indent="0" algn="l" rtl="0">
              <a:spcBef>
                <a:spcPts val="0"/>
              </a:spcBef>
              <a:spcAft>
                <a:spcPts val="0"/>
              </a:spcAft>
              <a:buNone/>
            </a:pPr>
            <a:endParaRPr lang="en-GB" dirty="0"/>
          </a:p>
          <a:p>
            <a:pPr marL="228600" lvl="0" indent="-228600" algn="l" rtl="0">
              <a:spcBef>
                <a:spcPts val="0"/>
              </a:spcBef>
              <a:spcAft>
                <a:spcPts val="0"/>
              </a:spcAft>
              <a:buFont typeface="Arial" panose="020B0604020202020204" pitchFamily="34" charset="0"/>
              <a:buChar char="•"/>
            </a:pPr>
            <a:r>
              <a:rPr lang="en-GB" dirty="0"/>
              <a:t>Initially, AWS suggested they continued leveraging SQL Always-On Availability Groups and basing this upon an FSx storage infrastructure.  </a:t>
            </a:r>
          </a:p>
          <a:p>
            <a:pPr marL="228600" lvl="0" indent="-228600" algn="l" rtl="0">
              <a:spcBef>
                <a:spcPts val="0"/>
              </a:spcBef>
              <a:spcAft>
                <a:spcPts val="0"/>
              </a:spcAft>
              <a:buFont typeface="Arial" panose="020B0604020202020204" pitchFamily="34" charset="0"/>
              <a:buChar char="•"/>
            </a:pPr>
            <a:r>
              <a:rPr lang="en-GB" dirty="0"/>
              <a:t>However, the customer hesitated due to the necessity of investing in further SQL Enterprise licenses. Given the evolving growth of the SQL infrastructure, purchasing new SQL Enterprise licenses would significantly inflate licensing costs.</a:t>
            </a:r>
          </a:p>
          <a:p>
            <a:pPr marL="228600" lvl="0" indent="-228600" algn="l" rtl="0">
              <a:spcBef>
                <a:spcPts val="0"/>
              </a:spcBef>
              <a:spcAft>
                <a:spcPts val="0"/>
              </a:spcAft>
              <a:buFont typeface="Arial" panose="020B0604020202020204" pitchFamily="34" charset="0"/>
              <a:buChar char="•"/>
            </a:pPr>
            <a:r>
              <a:rPr lang="en-GB" dirty="0"/>
              <a:t>They were also concerned about using FSx, as this introduced additional high costs in terms of the FSx consumption costs and the additional need for separate Windows and SQL teams to support FSx.</a:t>
            </a:r>
          </a:p>
          <a:p>
            <a:pPr marL="228600" lvl="0" indent="-228600" algn="l" rtl="0">
              <a:spcBef>
                <a:spcPts val="0"/>
              </a:spcBef>
              <a:spcAft>
                <a:spcPts val="0"/>
              </a:spcAft>
              <a:buFont typeface="Arial" panose="020B0604020202020204" pitchFamily="34" charset="0"/>
              <a:buChar char="•"/>
            </a:pPr>
            <a:r>
              <a:rPr lang="en-GB" dirty="0"/>
              <a:t>They also tested FSx and were not satisfied with it’s performance.</a:t>
            </a:r>
          </a:p>
          <a:p>
            <a:pPr marL="228600" lvl="0" indent="-228600" algn="l" rtl="0">
              <a:spcBef>
                <a:spcPts val="0"/>
              </a:spcBef>
              <a:spcAft>
                <a:spcPts val="0"/>
              </a:spcAft>
              <a:buFont typeface="Arial" panose="020B0604020202020204" pitchFamily="34" charset="0"/>
              <a:buChar char="•"/>
            </a:pPr>
            <a:r>
              <a:rPr lang="en-GB" dirty="0"/>
              <a:t>They also found that moving forward with SQL Always-On also presented some technical limitations in the number of databases it can support.  Although the database limit for SQL Always-On is quite high (approx. 100 DB’s), it couldn’t support the future needs of the customer’s SQL infrastructure.</a:t>
            </a:r>
          </a:p>
          <a:p>
            <a:pPr marL="228600" lvl="0" indent="-228600" algn="l" rtl="0">
              <a:spcBef>
                <a:spcPts val="0"/>
              </a:spcBef>
              <a:spcAft>
                <a:spcPts val="0"/>
              </a:spcAft>
              <a:buFont typeface="Arial" panose="020B0604020202020204" pitchFamily="34" charset="0"/>
              <a:buChar char="•"/>
            </a:pPr>
            <a:r>
              <a:rPr lang="en-GB" dirty="0"/>
              <a:t>The alternative proposed by AWS was to have their SQL infrastructure fully managed as a service by AWS. However again, the associated costs of this option also raised concerns, especially given the scale of their infrastructure.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Unsatisfied with these options, the customer embarked on their own exploration for additional alternatives. After a brief period, they discovered SIOS as a potential solution by simply hitting our website.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DKCE overview and basic functionality.</a:t>
            </a:r>
          </a:p>
          <a:p>
            <a:pPr marL="171450" indent="-171450">
              <a:buFont typeface="Arial" panose="020B0604020202020204" pitchFamily="34" charset="0"/>
              <a:buChar char="•"/>
            </a:pPr>
            <a:r>
              <a:rPr lang="en-GB" dirty="0"/>
              <a:t>No need for FSx.</a:t>
            </a:r>
          </a:p>
          <a:p>
            <a:pPr marL="171450" indent="-171450">
              <a:buFont typeface="Arial" panose="020B0604020202020204" pitchFamily="34" charset="0"/>
              <a:buChar char="•"/>
            </a:pPr>
            <a:r>
              <a:rPr lang="en-GB" dirty="0"/>
              <a:t>Cheaper than FSx.</a:t>
            </a:r>
          </a:p>
          <a:p>
            <a:pPr marL="171450" indent="-171450">
              <a:buFont typeface="Arial" panose="020B0604020202020204" pitchFamily="34" charset="0"/>
              <a:buChar char="•"/>
            </a:pPr>
            <a:r>
              <a:rPr lang="en-GB" dirty="0"/>
              <a:t>No need for larger multicore instances.</a:t>
            </a:r>
          </a:p>
        </p:txBody>
      </p:sp>
      <p:sp>
        <p:nvSpPr>
          <p:cNvPr id="4" name="Slide Number Placeholder 3"/>
          <p:cNvSpPr>
            <a:spLocks noGrp="1"/>
          </p:cNvSpPr>
          <p:nvPr>
            <p:ph type="sldNum" sz="quarter" idx="5"/>
          </p:nvPr>
        </p:nvSpPr>
        <p:spPr/>
        <p:txBody>
          <a:bodyPr/>
          <a:lstStyle/>
          <a:p>
            <a:fld id="{7A2DD698-CB5D-4178-888F-68FB0086A4D0}" type="slidenum">
              <a:rPr lang="en-US" smtClean="0"/>
              <a:t>5</a:t>
            </a:fld>
            <a:endParaRPr lang="en-US"/>
          </a:p>
        </p:txBody>
      </p:sp>
    </p:spTree>
    <p:extLst>
      <p:ext uri="{BB962C8B-B14F-4D97-AF65-F5344CB8AC3E}">
        <p14:creationId xmlns:p14="http://schemas.microsoft.com/office/powerpoint/2010/main" val="1145575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Describe how DKCE works in AWS.</a:t>
            </a:r>
          </a:p>
          <a:p>
            <a:pPr marL="171450" indent="-171450">
              <a:buFont typeface="Arial" panose="020B0604020202020204" pitchFamily="34" charset="0"/>
              <a:buChar char="•"/>
            </a:pPr>
            <a:r>
              <a:rPr lang="en-GB" dirty="0"/>
              <a:t>Running approx. 300 cluster in this way.</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Will speak in a moment about the kind of money this customer is saving in SQL licenses.</a:t>
            </a:r>
          </a:p>
        </p:txBody>
      </p:sp>
      <p:sp>
        <p:nvSpPr>
          <p:cNvPr id="4" name="Slide Number Placeholder 3"/>
          <p:cNvSpPr>
            <a:spLocks noGrp="1"/>
          </p:cNvSpPr>
          <p:nvPr>
            <p:ph type="sldNum" sz="quarter" idx="5"/>
          </p:nvPr>
        </p:nvSpPr>
        <p:spPr/>
        <p:txBody>
          <a:bodyPr/>
          <a:lstStyle/>
          <a:p>
            <a:fld id="{7A2DD698-CB5D-4178-888F-68FB0086A4D0}" type="slidenum">
              <a:rPr lang="en-US" smtClean="0"/>
              <a:t>6</a:t>
            </a:fld>
            <a:endParaRPr lang="en-US"/>
          </a:p>
        </p:txBody>
      </p:sp>
    </p:spTree>
    <p:extLst>
      <p:ext uri="{BB962C8B-B14F-4D97-AF65-F5344CB8AC3E}">
        <p14:creationId xmlns:p14="http://schemas.microsoft.com/office/powerpoint/2010/main" val="2855298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25c30178e7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25c30178e7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GB" dirty="0"/>
              <a:t>Automated deployments</a:t>
            </a:r>
          </a:p>
          <a:p>
            <a:pPr marL="171450" lvl="0" indent="-171450">
              <a:buFont typeface="Arial" panose="020B0604020202020204" pitchFamily="34" charset="0"/>
              <a:buChar char="•"/>
            </a:pPr>
            <a:r>
              <a:rPr lang="en-GB" dirty="0"/>
              <a:t>DKCE was inserted into their automated deployment scripts as part of the standard SQL build.</a:t>
            </a:r>
          </a:p>
          <a:p>
            <a:pPr marL="171450" lvl="0" indent="-171450">
              <a:buFont typeface="Arial" panose="020B0604020202020204" pitchFamily="34" charset="0"/>
              <a:buChar char="•"/>
            </a:pPr>
            <a:r>
              <a:rPr lang="en-GB" dirty="0"/>
              <a:t>Allowed for speedy deployments of pre-built instances as and when a BU needs SQL resources.</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25c30178e7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25c30178e7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GB" dirty="0"/>
              <a:t>SQL AOAG is limited to 1000 DB’s so this meant they would have to horizontally spread their databases across a huge number of SQL AOAG clusters.</a:t>
            </a:r>
          </a:p>
          <a:p>
            <a:pPr marL="171450" lvl="0" indent="-171450" algn="l" rtl="0">
              <a:spcBef>
                <a:spcPts val="0"/>
              </a:spcBef>
              <a:spcAft>
                <a:spcPts val="0"/>
              </a:spcAft>
              <a:buFont typeface="Arial" panose="020B0604020202020204" pitchFamily="34" charset="0"/>
              <a:buChar char="•"/>
            </a:pPr>
            <a:r>
              <a:rPr lang="en-GB" dirty="0"/>
              <a:t>With DKCE, as there’s no limitation on the number of databases per cluster, this suited them as it meant they could minimise the number of clusters they needed to deploy.  </a:t>
            </a:r>
          </a:p>
          <a:p>
            <a:pPr marL="171450" lvl="0" indent="-171450" algn="l" rtl="0">
              <a:spcBef>
                <a:spcPts val="0"/>
              </a:spcBef>
              <a:spcAft>
                <a:spcPts val="0"/>
              </a:spcAft>
              <a:buFont typeface="Arial" panose="020B0604020202020204" pitchFamily="34" charset="0"/>
              <a:buChar char="•"/>
            </a:pPr>
            <a:r>
              <a:rPr lang="en-GB" dirty="0"/>
              <a:t>Currently with DKCE, they are operating approx. 300 clusters at any given time across their infrastructure, but with SQL AOAG, they would have to be running many hundreds of more clusters, and thus would have been looking at some considerably higher costs.</a:t>
            </a:r>
          </a:p>
        </p:txBody>
      </p:sp>
    </p:spTree>
    <p:extLst>
      <p:ext uri="{BB962C8B-B14F-4D97-AF65-F5344CB8AC3E}">
        <p14:creationId xmlns:p14="http://schemas.microsoft.com/office/powerpoint/2010/main" val="580716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25c30178e7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25c30178e7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GB" dirty="0"/>
              <a:t>Any good HA solution is only as good as the support that underpins it.</a:t>
            </a:r>
          </a:p>
          <a:p>
            <a:pPr marL="171450" lvl="0" indent="-171450" algn="l" rtl="0">
              <a:spcBef>
                <a:spcPts val="0"/>
              </a:spcBef>
              <a:spcAft>
                <a:spcPts val="0"/>
              </a:spcAft>
              <a:buFont typeface="Arial" panose="020B0604020202020204" pitchFamily="34" charset="0"/>
              <a:buChar char="•"/>
            </a:pPr>
            <a:r>
              <a:rPr lang="en-GB" dirty="0"/>
              <a:t>Customer was impressed with SIOS’s support satisfaction record of over 97%.</a:t>
            </a:r>
          </a:p>
          <a:p>
            <a:pPr marL="171450" lvl="0" indent="-171450" algn="l" rtl="0">
              <a:spcBef>
                <a:spcPts val="0"/>
              </a:spcBef>
              <a:spcAft>
                <a:spcPts val="0"/>
              </a:spcAft>
              <a:buFont typeface="Arial" panose="020B0604020202020204" pitchFamily="34" charset="0"/>
              <a:buChar char="•"/>
            </a:pPr>
            <a:r>
              <a:rPr lang="en-GB" dirty="0"/>
              <a:t>24/7 follow-the-sun support model.</a:t>
            </a:r>
            <a:endParaRPr dirty="0"/>
          </a:p>
        </p:txBody>
      </p:sp>
    </p:spTree>
    <p:extLst>
      <p:ext uri="{BB962C8B-B14F-4D97-AF65-F5344CB8AC3E}">
        <p14:creationId xmlns:p14="http://schemas.microsoft.com/office/powerpoint/2010/main" val="1849653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C1AFFF-03D0-E23D-4394-55BE137A2D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6200"/>
            <a:ext cx="18288000" cy="10439400"/>
          </a:xfrm>
          <a:prstGeom prst="rect">
            <a:avLst/>
          </a:prstGeom>
        </p:spPr>
      </p:pic>
      <p:pic>
        <p:nvPicPr>
          <p:cNvPr id="5" name="Picture 4" descr="Logo, icon&#10;&#10;Description automatically generated">
            <a:extLst>
              <a:ext uri="{FF2B5EF4-FFF2-40B4-BE49-F238E27FC236}">
                <a16:creationId xmlns:a16="http://schemas.microsoft.com/office/drawing/2014/main" id="{826FEADE-7FBA-B2E4-8494-D1A85FBE0C5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27635" y="304800"/>
            <a:ext cx="2110765" cy="2110765"/>
          </a:xfrm>
          <a:prstGeom prst="rect">
            <a:avLst/>
          </a:prstGeom>
          <a:effectLst>
            <a:outerShdw blurRad="126889" dist="38100" dir="2700000" sx="105000" sy="105000" algn="tl" rotWithShape="0">
              <a:prstClr val="black">
                <a:alpha val="30000"/>
              </a:prstClr>
            </a:outerShdw>
          </a:effectLst>
        </p:spPr>
      </p:pic>
      <p:pic>
        <p:nvPicPr>
          <p:cNvPr id="6" name="Picture 5" descr="Shape&#10;&#10;Description automatically generated">
            <a:extLst>
              <a:ext uri="{FF2B5EF4-FFF2-40B4-BE49-F238E27FC236}">
                <a16:creationId xmlns:a16="http://schemas.microsoft.com/office/drawing/2014/main" id="{BDADAD88-0C54-BEB2-ECAE-D4D8B97376C6}"/>
              </a:ext>
            </a:extLst>
          </p:cNvPr>
          <p:cNvPicPr>
            <a:picLocks noChangeAspect="1"/>
          </p:cNvPicPr>
          <p:nvPr userDrawn="1"/>
        </p:nvPicPr>
        <p:blipFill>
          <a:blip r:embed="rId4" cstate="email">
            <a:alphaModFix amt="35000"/>
            <a:extLst>
              <a:ext uri="{28A0092B-C50C-407E-A947-70E740481C1C}">
                <a14:useLocalDpi xmlns:a14="http://schemas.microsoft.com/office/drawing/2010/main"/>
              </a:ext>
            </a:extLst>
          </a:blip>
          <a:stretch>
            <a:fillRect/>
          </a:stretch>
        </p:blipFill>
        <p:spPr>
          <a:xfrm>
            <a:off x="1295400" y="8219073"/>
            <a:ext cx="2193577" cy="1637236"/>
          </a:xfrm>
          <a:prstGeom prst="rect">
            <a:avLst/>
          </a:prstGeom>
        </p:spPr>
      </p:pic>
      <p:pic>
        <p:nvPicPr>
          <p:cNvPr id="7" name="Picture 6" descr="Shape&#10;&#10;Description automatically generated">
            <a:extLst>
              <a:ext uri="{FF2B5EF4-FFF2-40B4-BE49-F238E27FC236}">
                <a16:creationId xmlns:a16="http://schemas.microsoft.com/office/drawing/2014/main" id="{C0F887D3-4A10-F657-A0C3-0BEE81A42AFA}"/>
              </a:ext>
            </a:extLst>
          </p:cNvPr>
          <p:cNvPicPr>
            <a:picLocks noChangeAspect="1"/>
          </p:cNvPicPr>
          <p:nvPr userDrawn="1"/>
        </p:nvPicPr>
        <p:blipFill>
          <a:blip r:embed="rId4" cstate="email">
            <a:alphaModFix amt="35000"/>
            <a:extLst>
              <a:ext uri="{28A0092B-C50C-407E-A947-70E740481C1C}">
                <a14:useLocalDpi xmlns:a14="http://schemas.microsoft.com/office/drawing/2010/main"/>
              </a:ext>
            </a:extLst>
          </a:blip>
          <a:stretch>
            <a:fillRect/>
          </a:stretch>
        </p:blipFill>
        <p:spPr>
          <a:xfrm rot="10800000">
            <a:off x="15087600" y="609600"/>
            <a:ext cx="2193577" cy="1637236"/>
          </a:xfrm>
          <a:prstGeom prst="rect">
            <a:avLst/>
          </a:prstGeom>
          <a:ln>
            <a:noFill/>
          </a:ln>
          <a:effectLst>
            <a:outerShdw blurRad="292100" dist="139700" dir="2700000" algn="tl" rotWithShape="0">
              <a:srgbClr val="333333">
                <a:alpha val="65000"/>
              </a:srgbClr>
            </a:outerShdw>
          </a:effectLst>
        </p:spPr>
      </p:pic>
      <p:sp>
        <p:nvSpPr>
          <p:cNvPr id="9" name="Text Placeholder 8"/>
          <p:cNvSpPr>
            <a:spLocks noGrp="1"/>
          </p:cNvSpPr>
          <p:nvPr>
            <p:ph type="body" sz="quarter" idx="10"/>
          </p:nvPr>
        </p:nvSpPr>
        <p:spPr>
          <a:xfrm>
            <a:off x="2895600" y="2628900"/>
            <a:ext cx="12192000" cy="3352800"/>
          </a:xfrm>
        </p:spPr>
        <p:txBody>
          <a:bodyPr>
            <a:normAutofit/>
          </a:bodyPr>
          <a:lstStyle>
            <a:lvl1pPr marL="0" indent="0" algn="ctr">
              <a:buNone/>
              <a:defRPr sz="8000" b="1">
                <a:solidFill>
                  <a:schemeClr val="bg1"/>
                </a:solidFill>
                <a:latin typeface="Barlow" panose="00000500000000000000" pitchFamily="2" charset="0"/>
                <a:cs typeface="Arial" panose="020B0604020202020204" pitchFamily="34" charset="0"/>
              </a:defRPr>
            </a:lvl1pPr>
            <a:lvl2pPr marL="457200" indent="0">
              <a:buNone/>
              <a:defRPr b="0">
                <a:solidFill>
                  <a:schemeClr val="bg1"/>
                </a:solidFill>
                <a:latin typeface="Arial" panose="020B0604020202020204" pitchFamily="34" charset="0"/>
                <a:cs typeface="Arial" panose="020B0604020202020204" pitchFamily="34" charset="0"/>
              </a:defRPr>
            </a:lvl2pPr>
            <a:lvl3pPr marL="914400" indent="0">
              <a:buNone/>
              <a:defRPr b="0">
                <a:solidFill>
                  <a:schemeClr val="bg1"/>
                </a:solidFill>
                <a:latin typeface="Arial" panose="020B0604020202020204" pitchFamily="34" charset="0"/>
                <a:cs typeface="Arial" panose="020B0604020202020204" pitchFamily="34" charset="0"/>
              </a:defRPr>
            </a:lvl3pPr>
            <a:lvl4pPr marL="1371600" indent="0">
              <a:buNone/>
              <a:defRPr b="0">
                <a:solidFill>
                  <a:schemeClr val="bg1"/>
                </a:solidFill>
                <a:latin typeface="Arial" panose="020B0604020202020204" pitchFamily="34" charset="0"/>
                <a:cs typeface="Arial" panose="020B0604020202020204" pitchFamily="34" charset="0"/>
              </a:defRPr>
            </a:lvl4pPr>
            <a:lvl5pPr marL="1828800" indent="0">
              <a:buNone/>
              <a:defRPr b="0">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0" name="Text Placeholder 8"/>
          <p:cNvSpPr>
            <a:spLocks noGrp="1"/>
          </p:cNvSpPr>
          <p:nvPr>
            <p:ph type="body" sz="quarter" idx="11"/>
          </p:nvPr>
        </p:nvSpPr>
        <p:spPr>
          <a:xfrm>
            <a:off x="2895600" y="6073882"/>
            <a:ext cx="12192000" cy="898418"/>
          </a:xfrm>
        </p:spPr>
        <p:txBody>
          <a:bodyPr>
            <a:normAutofit/>
          </a:bodyPr>
          <a:lstStyle>
            <a:lvl1pPr marL="0" indent="0" algn="ctr">
              <a:buNone/>
              <a:defRPr sz="2800" b="0">
                <a:solidFill>
                  <a:schemeClr val="bg1"/>
                </a:solidFill>
                <a:latin typeface="Barlow" panose="00000500000000000000" pitchFamily="2" charset="0"/>
                <a:cs typeface="Arial" panose="020B0604020202020204" pitchFamily="34" charset="0"/>
              </a:defRPr>
            </a:lvl1pPr>
            <a:lvl2pPr marL="457200" indent="0">
              <a:buNone/>
              <a:defRPr b="0">
                <a:solidFill>
                  <a:schemeClr val="bg1"/>
                </a:solidFill>
                <a:latin typeface="Arial" panose="020B0604020202020204" pitchFamily="34" charset="0"/>
                <a:cs typeface="Arial" panose="020B0604020202020204" pitchFamily="34" charset="0"/>
              </a:defRPr>
            </a:lvl2pPr>
            <a:lvl3pPr marL="914400" indent="0">
              <a:buNone/>
              <a:defRPr b="0">
                <a:solidFill>
                  <a:schemeClr val="bg1"/>
                </a:solidFill>
                <a:latin typeface="Arial" panose="020B0604020202020204" pitchFamily="34" charset="0"/>
                <a:cs typeface="Arial" panose="020B0604020202020204" pitchFamily="34" charset="0"/>
              </a:defRPr>
            </a:lvl3pPr>
            <a:lvl4pPr marL="1371600" indent="0">
              <a:buNone/>
              <a:defRPr b="0">
                <a:solidFill>
                  <a:schemeClr val="bg1"/>
                </a:solidFill>
                <a:latin typeface="Arial" panose="020B0604020202020204" pitchFamily="34" charset="0"/>
                <a:cs typeface="Arial" panose="020B0604020202020204" pitchFamily="34" charset="0"/>
              </a:defRPr>
            </a:lvl4pPr>
            <a:lvl5pPr marL="1828800" indent="0">
              <a:buNone/>
              <a:defRPr b="0">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1" name="Text Placeholder 8"/>
          <p:cNvSpPr>
            <a:spLocks noGrp="1"/>
          </p:cNvSpPr>
          <p:nvPr>
            <p:ph type="body" sz="quarter" idx="12"/>
          </p:nvPr>
        </p:nvSpPr>
        <p:spPr>
          <a:xfrm>
            <a:off x="2895600" y="7320655"/>
            <a:ext cx="12192000" cy="898418"/>
          </a:xfrm>
        </p:spPr>
        <p:txBody>
          <a:bodyPr>
            <a:normAutofit/>
          </a:bodyPr>
          <a:lstStyle>
            <a:lvl1pPr marL="0" indent="0" algn="ctr">
              <a:buNone/>
              <a:defRPr sz="3600" b="0">
                <a:solidFill>
                  <a:schemeClr val="bg1"/>
                </a:solidFill>
                <a:latin typeface="Barlow" panose="00000500000000000000" pitchFamily="2" charset="0"/>
                <a:cs typeface="Arial" panose="020B0604020202020204" pitchFamily="34" charset="0"/>
              </a:defRPr>
            </a:lvl1pPr>
            <a:lvl2pPr marL="457200" indent="0">
              <a:buNone/>
              <a:defRPr b="0">
                <a:solidFill>
                  <a:schemeClr val="bg1"/>
                </a:solidFill>
                <a:latin typeface="Arial" panose="020B0604020202020204" pitchFamily="34" charset="0"/>
                <a:cs typeface="Arial" panose="020B0604020202020204" pitchFamily="34" charset="0"/>
              </a:defRPr>
            </a:lvl2pPr>
            <a:lvl3pPr marL="914400" indent="0">
              <a:buNone/>
              <a:defRPr b="0">
                <a:solidFill>
                  <a:schemeClr val="bg1"/>
                </a:solidFill>
                <a:latin typeface="Arial" panose="020B0604020202020204" pitchFamily="34" charset="0"/>
                <a:cs typeface="Arial" panose="020B0604020202020204" pitchFamily="34" charset="0"/>
              </a:defRPr>
            </a:lvl3pPr>
            <a:lvl4pPr marL="1371600" indent="0">
              <a:buNone/>
              <a:defRPr b="0">
                <a:solidFill>
                  <a:schemeClr val="bg1"/>
                </a:solidFill>
                <a:latin typeface="Arial" panose="020B0604020202020204" pitchFamily="34" charset="0"/>
                <a:cs typeface="Arial" panose="020B0604020202020204" pitchFamily="34" charset="0"/>
              </a:defRPr>
            </a:lvl4pPr>
            <a:lvl5pPr marL="1828800" indent="0">
              <a:buNone/>
              <a:defRPr b="0">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93166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1828800" y="419100"/>
            <a:ext cx="13944600" cy="1143000"/>
          </a:xfrm>
        </p:spPr>
        <p:txBody>
          <a:bodyPr/>
          <a:lstStyle>
            <a:lvl1pPr>
              <a:lnSpc>
                <a:spcPts val="6000"/>
              </a:lnSpc>
              <a:defRPr/>
            </a:lvl1pPr>
          </a:lstStyle>
          <a:p>
            <a:r>
              <a:rPr lang="en-US" dirty="0"/>
              <a:t>Click to edit Master title style</a:t>
            </a:r>
          </a:p>
        </p:txBody>
      </p:sp>
    </p:spTree>
    <p:extLst>
      <p:ext uri="{BB962C8B-B14F-4D97-AF65-F5344CB8AC3E}">
        <p14:creationId xmlns:p14="http://schemas.microsoft.com/office/powerpoint/2010/main" val="3213221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a:xfrm>
            <a:off x="1828800" y="2019300"/>
            <a:ext cx="14401800" cy="5410200"/>
          </a:xfrm>
          <a:prstGeom prst="rect">
            <a:avLst/>
          </a:prstGeom>
        </p:spPr>
        <p:txBody>
          <a:bodyPr/>
          <a:lstStyle>
            <a:lvl2pPr marL="742950" indent="-285750">
              <a:buFont typeface="Lucida Sans" panose="020B0602030504020204" pitchFamily="34" charset="0"/>
              <a:buChar char="–"/>
              <a:defRPr/>
            </a:lvl2pPr>
            <a:lvl3pPr marL="1143000" indent="-228600">
              <a:buFont typeface="Courier New" panose="02070309020205020404" pitchFamily="49" charset="0"/>
              <a:buChar char="o"/>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12"/>
          </p:nvPr>
        </p:nvSpPr>
        <p:spPr>
          <a:xfrm>
            <a:off x="762000" y="9921875"/>
            <a:ext cx="2133600" cy="365125"/>
          </a:xfrm>
          <a:prstGeom prst="rect">
            <a:avLst/>
          </a:prstGeom>
        </p:spPr>
        <p:txBody>
          <a:bodyPr/>
          <a:lstStyle>
            <a:lvl1pPr>
              <a:defRPr>
                <a:solidFill>
                  <a:schemeClr val="bg1"/>
                </a:solidFill>
              </a:defRPr>
            </a:lvl1p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Left text right">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457200" y="9921875"/>
            <a:ext cx="2133600" cy="365125"/>
          </a:xfrm>
          <a:prstGeom prst="rect">
            <a:avLst/>
          </a:prstGeom>
        </p:spPr>
        <p:txBody>
          <a:bodyPr/>
          <a:lstStyle>
            <a:lvl1pPr>
              <a:defRPr>
                <a:solidFill>
                  <a:schemeClr val="bg1"/>
                </a:solidFill>
              </a:defRPr>
            </a:lvl1pPr>
          </a:lstStyle>
          <a:p>
            <a:fld id="{B6F15528-21DE-4FAA-801E-634DDDAF4B2B}" type="slidenum">
              <a:rPr lang="en-US" smtClean="0"/>
              <a:pPr/>
              <a:t>‹#›</a:t>
            </a:fld>
            <a:endParaRPr lang="en-US"/>
          </a:p>
        </p:txBody>
      </p:sp>
      <p:sp>
        <p:nvSpPr>
          <p:cNvPr id="7" name="Picture Placeholder 6"/>
          <p:cNvSpPr>
            <a:spLocks noGrp="1"/>
          </p:cNvSpPr>
          <p:nvPr>
            <p:ph type="pic" sz="quarter" idx="13"/>
          </p:nvPr>
        </p:nvSpPr>
        <p:spPr>
          <a:xfrm>
            <a:off x="0" y="1714500"/>
            <a:ext cx="7772400" cy="6858000"/>
          </a:xfrm>
        </p:spPr>
        <p:txBody>
          <a:bodyPr/>
          <a:lstStyle/>
          <a:p>
            <a:r>
              <a:rPr lang="en-US"/>
              <a:t>Click icon to add picture</a:t>
            </a:r>
          </a:p>
        </p:txBody>
      </p:sp>
      <p:sp>
        <p:nvSpPr>
          <p:cNvPr id="9" name="Text Placeholder 8"/>
          <p:cNvSpPr>
            <a:spLocks noGrp="1"/>
          </p:cNvSpPr>
          <p:nvPr>
            <p:ph type="body" sz="quarter" idx="14"/>
          </p:nvPr>
        </p:nvSpPr>
        <p:spPr>
          <a:xfrm>
            <a:off x="10363200" y="1866900"/>
            <a:ext cx="5029200" cy="2057400"/>
          </a:xfrm>
        </p:spPr>
        <p:txBody>
          <a:bodyPr/>
          <a:lstStyle>
            <a:lvl1pPr>
              <a:buNone/>
              <a:defRPr lang="en-US" sz="6600" b="1" kern="1200" dirty="0" smtClean="0">
                <a:solidFill>
                  <a:srgbClr val="233796"/>
                </a:solidFill>
                <a:latin typeface="Barlow" panose="00000500000000000000" pitchFamily="2" charset="0"/>
                <a:ea typeface="+mn-ea"/>
                <a:cs typeface="Arial" panose="020B0604020202020204" pitchFamily="34" charset="0"/>
              </a:defRPr>
            </a:lvl1pPr>
          </a:lstStyle>
          <a:p>
            <a:pPr marL="0" lvl="0" indent="0" algn="ctr" defTabSz="914400" rtl="0" eaLnBrk="1" latinLnBrk="0" hangingPunct="1">
              <a:spcBef>
                <a:spcPct val="0"/>
              </a:spcBef>
            </a:pPr>
            <a:r>
              <a:rPr lang="en-US" dirty="0"/>
              <a:t>Click to edit Master text styles</a:t>
            </a:r>
          </a:p>
        </p:txBody>
      </p:sp>
      <p:sp>
        <p:nvSpPr>
          <p:cNvPr id="11" name="Text Placeholder 10"/>
          <p:cNvSpPr>
            <a:spLocks noGrp="1"/>
          </p:cNvSpPr>
          <p:nvPr>
            <p:ph type="body" sz="quarter" idx="15"/>
          </p:nvPr>
        </p:nvSpPr>
        <p:spPr>
          <a:xfrm>
            <a:off x="10287000" y="4076700"/>
            <a:ext cx="6400800" cy="3592513"/>
          </a:xfrm>
        </p:spPr>
        <p:txBody>
          <a:bodyPr/>
          <a:lstStyle>
            <a:lvl1pPr>
              <a:buNone/>
              <a:defRPr lang="en-US" sz="2800" b="0" kern="1200" dirty="0" smtClean="0">
                <a:solidFill>
                  <a:srgbClr val="233796"/>
                </a:solidFill>
                <a:latin typeface="Barlow" panose="00000500000000000000" pitchFamily="2" charset="0"/>
                <a:ea typeface="+mn-ea"/>
                <a:cs typeface="Arial" panose="020B0604020202020204" pitchFamily="34" charset="0"/>
              </a:defRPr>
            </a:lvl1pPr>
          </a:lstStyle>
          <a:p>
            <a:pPr marL="0" lvl="0" indent="0" algn="l" defTabSz="914400" rtl="0" eaLnBrk="1" latinLnBrk="0" hangingPunct="1">
              <a:spcBef>
                <a:spcPct val="0"/>
              </a:spcBef>
            </a:pPr>
            <a:r>
              <a:rPr lang="en-US" dirty="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 THANK YOU">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457200" y="9921875"/>
            <a:ext cx="2133600" cy="365125"/>
          </a:xfrm>
          <a:prstGeom prst="rect">
            <a:avLst/>
          </a:prstGeom>
        </p:spPr>
        <p:txBody>
          <a:bodyPr/>
          <a:lstStyle>
            <a:lvl1pPr>
              <a:defRPr>
                <a:solidFill>
                  <a:schemeClr val="bg1"/>
                </a:solidFill>
              </a:defRPr>
            </a:lvl1pPr>
          </a:lstStyle>
          <a:p>
            <a:fld id="{B6F15528-21DE-4FAA-801E-634DDDAF4B2B}" type="slidenum">
              <a:rPr lang="en-US" smtClean="0"/>
              <a:pPr/>
              <a:t>‹#›</a:t>
            </a:fld>
            <a:endParaRPr lang="en-US"/>
          </a:p>
        </p:txBody>
      </p:sp>
      <p:sp>
        <p:nvSpPr>
          <p:cNvPr id="3" name="TextBox 2"/>
          <p:cNvSpPr txBox="1"/>
          <p:nvPr userDrawn="1"/>
        </p:nvSpPr>
        <p:spPr>
          <a:xfrm>
            <a:off x="8915400" y="3989427"/>
            <a:ext cx="7708304" cy="2015936"/>
          </a:xfrm>
          <a:prstGeom prst="rect">
            <a:avLst/>
          </a:prstGeom>
        </p:spPr>
        <p:txBody>
          <a:bodyPr wrap="square" lIns="0" tIns="0" rIns="0" bIns="0" rtlCol="0" anchor="t">
            <a:spAutoFit/>
          </a:bodyPr>
          <a:lstStyle/>
          <a:p>
            <a:pPr algn="ctr"/>
            <a:r>
              <a:rPr lang="en-US" sz="5400" dirty="0">
                <a:solidFill>
                  <a:srgbClr val="233796"/>
                </a:solidFill>
                <a:latin typeface="Barlow" panose="00000500000000000000" pitchFamily="2" charset="0"/>
                <a:cs typeface="Arial" panose="020B0604020202020204" pitchFamily="34" charset="0"/>
              </a:rPr>
              <a:t>To learn more visit</a:t>
            </a:r>
          </a:p>
          <a:p>
            <a:pPr marL="0" lvl="0" indent="0" algn="ctr">
              <a:spcBef>
                <a:spcPct val="0"/>
              </a:spcBef>
            </a:pPr>
            <a:r>
              <a:rPr lang="en-US" sz="7700" b="1" dirty="0">
                <a:solidFill>
                  <a:srgbClr val="233796"/>
                </a:solidFill>
                <a:latin typeface="Barlow" panose="00000500000000000000" pitchFamily="2" charset="0"/>
                <a:cs typeface="Arial" panose="020B0604020202020204" pitchFamily="34" charset="0"/>
              </a:rPr>
              <a:t>us.SIOS.com</a:t>
            </a:r>
          </a:p>
        </p:txBody>
      </p:sp>
      <p:sp>
        <p:nvSpPr>
          <p:cNvPr id="5" name="Round Same-side Corner of Rectangle 5">
            <a:extLst>
              <a:ext uri="{FF2B5EF4-FFF2-40B4-BE49-F238E27FC236}">
                <a16:creationId xmlns:a16="http://schemas.microsoft.com/office/drawing/2014/main" id="{44984B10-812C-C06C-2BC1-6710EF6079DE}"/>
              </a:ext>
            </a:extLst>
          </p:cNvPr>
          <p:cNvSpPr/>
          <p:nvPr userDrawn="1"/>
        </p:nvSpPr>
        <p:spPr>
          <a:xfrm rot="5400000">
            <a:off x="492729" y="1204525"/>
            <a:ext cx="6722846" cy="7708303"/>
          </a:xfrm>
          <a:prstGeom prst="round2SameRect">
            <a:avLst>
              <a:gd name="adj1" fmla="val 0"/>
              <a:gd name="adj2" fmla="val 0"/>
            </a:avLst>
          </a:prstGeom>
          <a:blipFill dpi="0" rotWithShape="0">
            <a:blip r:embed="rId2" cstate="email">
              <a:extLst>
                <a:ext uri="{28A0092B-C50C-407E-A947-70E740481C1C}">
                  <a14:useLocalDpi xmlns:a14="http://schemas.microsoft.com/office/drawing/2010/main"/>
                </a:ext>
              </a:extLst>
            </a:blip>
            <a:srcRect/>
            <a:stretch>
              <a:fillRect/>
            </a:stretch>
          </a:blipFill>
          <a:ln>
            <a:noFill/>
          </a:ln>
          <a:effectLst>
            <a:outerShdw blurRad="369733" dist="115117" dir="2700000" algn="t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p:cNvSpPr>
            <a:spLocks noGrp="1"/>
          </p:cNvSpPr>
          <p:nvPr>
            <p:ph type="body" sz="quarter" idx="13" hasCustomPrompt="1"/>
          </p:nvPr>
        </p:nvSpPr>
        <p:spPr>
          <a:xfrm>
            <a:off x="9906000" y="6438900"/>
            <a:ext cx="5943600" cy="1752600"/>
          </a:xfrm>
        </p:spPr>
        <p:txBody>
          <a:bodyPr/>
          <a:lstStyle>
            <a:lvl1pPr marL="0" indent="0">
              <a:buNone/>
              <a:defRPr baseline="0">
                <a:latin typeface="Barlow" panose="00000500000000000000" pitchFamily="2" charset="0"/>
              </a:defRPr>
            </a:lvl1pPr>
          </a:lstStyle>
          <a:p>
            <a:pPr lvl="0"/>
            <a:r>
              <a:rPr lang="en-US" dirty="0"/>
              <a:t>Contact Info</a:t>
            </a:r>
          </a:p>
        </p:txBody>
      </p:sp>
    </p:spTree>
    <p:extLst>
      <p:ext uri="{BB962C8B-B14F-4D97-AF65-F5344CB8AC3E}">
        <p14:creationId xmlns:p14="http://schemas.microsoft.com/office/powerpoint/2010/main" val="205700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Google Shape;16;p3">
            <a:extLst>
              <a:ext uri="{FF2B5EF4-FFF2-40B4-BE49-F238E27FC236}">
                <a16:creationId xmlns:a16="http://schemas.microsoft.com/office/drawing/2014/main" id="{9351F54E-645A-471B-7664-681FFCB7F752}"/>
              </a:ext>
            </a:extLst>
          </p:cNvPr>
          <p:cNvPicPr preferRelativeResize="0"/>
          <p:nvPr userDrawn="1"/>
        </p:nvPicPr>
        <p:blipFill>
          <a:blip r:embed="rId8">
            <a:alphaModFix amt="58000"/>
          </a:blip>
          <a:stretch>
            <a:fillRect/>
          </a:stretch>
        </p:blipFill>
        <p:spPr>
          <a:xfrm>
            <a:off x="0" y="1"/>
            <a:ext cx="18288000" cy="9904480"/>
          </a:xfrm>
          <a:prstGeom prst="rect">
            <a:avLst/>
          </a:prstGeom>
          <a:noFill/>
          <a:ln>
            <a:noFill/>
          </a:ln>
        </p:spPr>
      </p:pic>
      <p:sp>
        <p:nvSpPr>
          <p:cNvPr id="2" name="Title Placeholder 1"/>
          <p:cNvSpPr>
            <a:spLocks noGrp="1"/>
          </p:cNvSpPr>
          <p:nvPr userDrawn="1">
            <p:ph type="title"/>
          </p:nvPr>
        </p:nvSpPr>
        <p:spPr>
          <a:xfrm>
            <a:off x="1828800" y="280224"/>
            <a:ext cx="13944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828800" y="2001013"/>
            <a:ext cx="13944600" cy="54284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9" name="Rectangle 8">
            <a:extLst>
              <a:ext uri="{FF2B5EF4-FFF2-40B4-BE49-F238E27FC236}">
                <a16:creationId xmlns:a16="http://schemas.microsoft.com/office/drawing/2014/main" id="{E4ACB095-18BC-64F0-241C-BB685BF035B6}"/>
              </a:ext>
            </a:extLst>
          </p:cNvPr>
          <p:cNvSpPr/>
          <p:nvPr userDrawn="1"/>
        </p:nvSpPr>
        <p:spPr>
          <a:xfrm>
            <a:off x="0" y="9913087"/>
            <a:ext cx="18288000" cy="412013"/>
          </a:xfrm>
          <a:prstGeom prst="rect">
            <a:avLst/>
          </a:prstGeom>
          <a:solidFill>
            <a:srgbClr val="001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150CA26-DFE6-46C9-009D-F9DD03DF49E1}"/>
              </a:ext>
            </a:extLst>
          </p:cNvPr>
          <p:cNvSpPr txBox="1"/>
          <p:nvPr userDrawn="1"/>
        </p:nvSpPr>
        <p:spPr>
          <a:xfrm>
            <a:off x="12649199" y="9971901"/>
            <a:ext cx="5292769" cy="276999"/>
          </a:xfrm>
          <a:prstGeom prst="rect">
            <a:avLst/>
          </a:prstGeom>
          <a:noFill/>
        </p:spPr>
        <p:txBody>
          <a:bodyPr wrap="square" rtlCol="0">
            <a:spAutoFit/>
          </a:bodyPr>
          <a:lstStyle/>
          <a:p>
            <a:pPr marL="0" marR="0" lvl="0" indent="0" algn="r" rtl="0">
              <a:spcBef>
                <a:spcPts val="0"/>
              </a:spcBef>
              <a:spcAft>
                <a:spcPts val="0"/>
              </a:spcAft>
              <a:buNone/>
            </a:pPr>
            <a:r>
              <a:rPr lang="en-US" sz="1200" b="0" i="0" u="none" strike="noStrike" cap="none" baseline="0" dirty="0">
                <a:solidFill>
                  <a:schemeClr val="bg1"/>
                </a:solidFill>
                <a:latin typeface="Arial" panose="020B0604020202020204" pitchFamily="34" charset="0"/>
                <a:ea typeface="Lucida Sans"/>
                <a:cs typeface="Lucida Sans"/>
                <a:sym typeface="Lucida Sans"/>
              </a:rPr>
              <a:t>Copyright © 20</a:t>
            </a:r>
            <a:r>
              <a:rPr lang="en-US" sz="1200" i="0" baseline="0" dirty="0">
                <a:solidFill>
                  <a:schemeClr val="bg1"/>
                </a:solidFill>
                <a:latin typeface="Arial" panose="020B0604020202020204" pitchFamily="34" charset="0"/>
                <a:ea typeface="Lucida Sans"/>
                <a:cs typeface="Lucida Sans"/>
                <a:sym typeface="Lucida Sans"/>
              </a:rPr>
              <a:t>24</a:t>
            </a:r>
            <a:r>
              <a:rPr lang="en-US" sz="1200" b="0" i="0" u="none" strike="noStrike" cap="none" baseline="0" dirty="0">
                <a:solidFill>
                  <a:schemeClr val="bg1"/>
                </a:solidFill>
                <a:latin typeface="Arial" panose="020B0604020202020204" pitchFamily="34" charset="0"/>
                <a:ea typeface="Lucida Sans"/>
                <a:cs typeface="Lucida Sans"/>
                <a:sym typeface="Lucida Sans"/>
              </a:rPr>
              <a:t> SIOS Technology Corp. All rights reserved.</a:t>
            </a:r>
            <a:endParaRPr lang="en-US" sz="1200" i="0" baseline="0" dirty="0">
              <a:solidFill>
                <a:schemeClr val="bg1"/>
              </a:solidFill>
              <a:latin typeface="Arial" panose="020B0604020202020204" pitchFamily="34" charset="0"/>
            </a:endParaRPr>
          </a:p>
        </p:txBody>
      </p:sp>
      <p:pic>
        <p:nvPicPr>
          <p:cNvPr id="18" name="Picture 17" descr="Shape&#10;&#10;Description automatically generated">
            <a:extLst>
              <a:ext uri="{FF2B5EF4-FFF2-40B4-BE49-F238E27FC236}">
                <a16:creationId xmlns:a16="http://schemas.microsoft.com/office/drawing/2014/main" id="{8FA7B7DB-4DF6-8199-B2CC-0A1A8FA6385C}"/>
              </a:ext>
            </a:extLst>
          </p:cNvPr>
          <p:cNvPicPr>
            <a:picLocks noChangeAspect="1"/>
          </p:cNvPicPr>
          <p:nvPr userDrawn="1"/>
        </p:nvPicPr>
        <p:blipFill>
          <a:blip r:embed="rId9" cstate="email">
            <a:alphaModFix amt="50000"/>
            <a:extLst>
              <a:ext uri="{28A0092B-C50C-407E-A947-70E740481C1C}">
                <a14:useLocalDpi xmlns:a14="http://schemas.microsoft.com/office/drawing/2010/main"/>
              </a:ext>
            </a:extLst>
          </a:blip>
          <a:stretch>
            <a:fillRect/>
          </a:stretch>
        </p:blipFill>
        <p:spPr>
          <a:xfrm>
            <a:off x="596110" y="8613775"/>
            <a:ext cx="1461290" cy="1090673"/>
          </a:xfrm>
          <a:prstGeom prst="rect">
            <a:avLst/>
          </a:prstGeom>
        </p:spPr>
      </p:pic>
      <p:pic>
        <p:nvPicPr>
          <p:cNvPr id="19" name="Picture 18" descr="Shape&#10;&#10;Description automatically generated">
            <a:extLst>
              <a:ext uri="{FF2B5EF4-FFF2-40B4-BE49-F238E27FC236}">
                <a16:creationId xmlns:a16="http://schemas.microsoft.com/office/drawing/2014/main" id="{23AB4464-8D80-4CA4-5D78-823B4E75FB63}"/>
              </a:ext>
            </a:extLst>
          </p:cNvPr>
          <p:cNvPicPr>
            <a:picLocks noChangeAspect="1"/>
          </p:cNvPicPr>
          <p:nvPr userDrawn="1"/>
        </p:nvPicPr>
        <p:blipFill>
          <a:blip r:embed="rId9" cstate="email">
            <a:alphaModFix amt="50000"/>
            <a:extLst>
              <a:ext uri="{28A0092B-C50C-407E-A947-70E740481C1C}">
                <a14:useLocalDpi xmlns:a14="http://schemas.microsoft.com/office/drawing/2010/main"/>
              </a:ext>
            </a:extLst>
          </a:blip>
          <a:stretch>
            <a:fillRect/>
          </a:stretch>
        </p:blipFill>
        <p:spPr>
          <a:xfrm rot="10800000">
            <a:off x="16285318" y="250825"/>
            <a:ext cx="1461290" cy="1090673"/>
          </a:xfrm>
          <a:prstGeom prst="rect">
            <a:avLst/>
          </a:prstGeom>
        </p:spPr>
      </p:pic>
      <p:grpSp>
        <p:nvGrpSpPr>
          <p:cNvPr id="6" name="Group 5">
            <a:extLst>
              <a:ext uri="{FF2B5EF4-FFF2-40B4-BE49-F238E27FC236}">
                <a16:creationId xmlns:a16="http://schemas.microsoft.com/office/drawing/2014/main" id="{68DA9FA9-71C7-1376-31A0-718734380D32}"/>
              </a:ext>
            </a:extLst>
          </p:cNvPr>
          <p:cNvGrpSpPr/>
          <p:nvPr userDrawn="1"/>
        </p:nvGrpSpPr>
        <p:grpSpPr>
          <a:xfrm>
            <a:off x="0" y="0"/>
            <a:ext cx="1439144" cy="1423224"/>
            <a:chOff x="0" y="0"/>
            <a:chExt cx="1439144" cy="1423224"/>
          </a:xfrm>
        </p:grpSpPr>
        <p:sp>
          <p:nvSpPr>
            <p:cNvPr id="5" name="Rectangle 4">
              <a:extLst>
                <a:ext uri="{FF2B5EF4-FFF2-40B4-BE49-F238E27FC236}">
                  <a16:creationId xmlns:a16="http://schemas.microsoft.com/office/drawing/2014/main" id="{8FF21AA7-3282-7B86-5CF2-2EC4BCB8C739}"/>
                </a:ext>
              </a:extLst>
            </p:cNvPr>
            <p:cNvSpPr/>
            <p:nvPr userDrawn="1"/>
          </p:nvSpPr>
          <p:spPr>
            <a:xfrm>
              <a:off x="0" y="0"/>
              <a:ext cx="1439144" cy="14232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Icon&#10;&#10;Description automatically generated">
              <a:extLst>
                <a:ext uri="{FF2B5EF4-FFF2-40B4-BE49-F238E27FC236}">
                  <a16:creationId xmlns:a16="http://schemas.microsoft.com/office/drawing/2014/main" id="{3B4C8322-DEDA-B3E3-F6F6-0E50577B32D5}"/>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70666" y="162706"/>
              <a:ext cx="1097812" cy="1097812"/>
            </a:xfrm>
            <a:prstGeom prst="rect">
              <a:avLst/>
            </a:prstGeom>
          </p:spPr>
        </p:pic>
      </p:grpSp>
    </p:spTree>
  </p:cSld>
  <p:clrMap bg1="lt1" tx1="dk1" bg2="lt2" tx2="dk2" accent1="accent1" accent2="accent2" accent3="accent3" accent4="accent4" accent5="accent5" accent6="accent6" hlink="hlink" folHlink="folHlink"/>
  <p:sldLayoutIdLst>
    <p:sldLayoutId id="2147483662" r:id="rId1"/>
    <p:sldLayoutId id="2147483661" r:id="rId2"/>
    <p:sldLayoutId id="2147483650" r:id="rId3"/>
    <p:sldLayoutId id="2147483654" r:id="rId4"/>
    <p:sldLayoutId id="2147483655" r:id="rId5"/>
    <p:sldLayoutId id="2147483660" r:id="rId6"/>
  </p:sldLayoutIdLst>
  <p:txStyles>
    <p:titleStyle>
      <a:lvl1pPr algn="l" defTabSz="914400" rtl="0" eaLnBrk="1" latinLnBrk="0" hangingPunct="1">
        <a:spcBef>
          <a:spcPct val="0"/>
        </a:spcBef>
        <a:buNone/>
        <a:defRPr lang="en-US" sz="6000" b="1" i="0" kern="1200" baseline="0" dirty="0">
          <a:solidFill>
            <a:srgbClr val="001E79"/>
          </a:solidFill>
          <a:latin typeface="Barlow" panose="00000500000000000000" pitchFamily="2" charset="0"/>
          <a:ea typeface="+mj-ea"/>
          <a:cs typeface="Arial" panose="020B0604020202020204" pitchFamily="34" charset="0"/>
        </a:defRPr>
      </a:lvl1pPr>
    </p:titleStyle>
    <p:bodyStyle>
      <a:lvl1pPr marL="342900" indent="-342900" algn="l" defTabSz="914400" rtl="0" eaLnBrk="1" latinLnBrk="0" hangingPunct="1">
        <a:spcBef>
          <a:spcPct val="20000"/>
        </a:spcBef>
        <a:buClr>
          <a:srgbClr val="59AFE1"/>
        </a:buClr>
        <a:buFont typeface="Wingdings" pitchFamily="2" charset="2"/>
        <a:buChar char="§"/>
        <a:defRPr sz="3200" b="1" i="0" kern="1200" baseline="0">
          <a:solidFill>
            <a:srgbClr val="001E79"/>
          </a:solidFill>
          <a:latin typeface="Barlow" panose="00000500000000000000" pitchFamily="2" charset="0"/>
          <a:ea typeface="+mn-ea"/>
          <a:cs typeface="Arial" panose="020B0604020202020204" pitchFamily="34" charset="0"/>
        </a:defRPr>
      </a:lvl1pPr>
      <a:lvl2pPr marL="742950" indent="-285750" algn="l" defTabSz="914400" rtl="0" eaLnBrk="1" latinLnBrk="0" hangingPunct="1">
        <a:spcBef>
          <a:spcPct val="20000"/>
        </a:spcBef>
        <a:buClr>
          <a:srgbClr val="59AFE1"/>
        </a:buClr>
        <a:buFont typeface="Lucida Sans" panose="020B0602030504020204" pitchFamily="34" charset="0"/>
        <a:buChar char="–"/>
        <a:defRPr sz="2800" b="1" i="0" kern="1200" baseline="0">
          <a:solidFill>
            <a:srgbClr val="001E79"/>
          </a:solidFill>
          <a:latin typeface="Barlow" panose="00000500000000000000" pitchFamily="2" charset="0"/>
          <a:ea typeface="+mn-ea"/>
          <a:cs typeface="Arial" panose="020B0604020202020204" pitchFamily="34" charset="0"/>
        </a:defRPr>
      </a:lvl2pPr>
      <a:lvl3pPr marL="1143000" indent="-228600" algn="l" defTabSz="914400" rtl="0" eaLnBrk="1" latinLnBrk="0" hangingPunct="1">
        <a:spcBef>
          <a:spcPct val="20000"/>
        </a:spcBef>
        <a:buClr>
          <a:srgbClr val="59AFE1"/>
        </a:buClr>
        <a:buFont typeface="Courier New" panose="02070309020205020404" pitchFamily="49" charset="0"/>
        <a:buChar char="o"/>
        <a:defRPr sz="2400" kern="1200" baseline="0">
          <a:solidFill>
            <a:srgbClr val="001E79"/>
          </a:solidFill>
          <a:latin typeface="Barlow" panose="00000500000000000000" pitchFamily="2" charset="0"/>
          <a:ea typeface="+mn-ea"/>
          <a:cs typeface="Arial" panose="020B0604020202020204" pitchFamily="34" charset="0"/>
        </a:defRPr>
      </a:lvl3pPr>
      <a:lvl4pPr marL="1600200" indent="-228600" algn="l" defTabSz="914400" rtl="0" eaLnBrk="1" latinLnBrk="0" hangingPunct="1">
        <a:spcBef>
          <a:spcPct val="20000"/>
        </a:spcBef>
        <a:buClr>
          <a:srgbClr val="59AFE1"/>
        </a:buClr>
        <a:buFont typeface="Wingdings" pitchFamily="2" charset="2"/>
        <a:buChar char="§"/>
        <a:defRPr sz="2000" kern="1200" baseline="0">
          <a:solidFill>
            <a:srgbClr val="001E7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lr>
          <a:srgbClr val="59AFE1"/>
        </a:buClr>
        <a:buFont typeface="Wingdings" pitchFamily="2" charset="2"/>
        <a:buChar char="§"/>
        <a:defRPr sz="2000" kern="1200" baseline="0">
          <a:solidFill>
            <a:srgbClr val="001E7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stackpointer.io/database/reset-mysql-root-password/103/attachment/databas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pixabay.com/en/hexagon-diamond-help-support-174470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329932-2766-1210-DC01-52ABE7C20FC3}"/>
              </a:ext>
            </a:extLst>
          </p:cNvPr>
          <p:cNvSpPr txBox="1"/>
          <p:nvPr/>
        </p:nvSpPr>
        <p:spPr>
          <a:xfrm>
            <a:off x="13081538" y="9871046"/>
            <a:ext cx="5201747" cy="307777"/>
          </a:xfrm>
          <a:prstGeom prst="rect">
            <a:avLst/>
          </a:prstGeom>
          <a:noFill/>
        </p:spPr>
        <p:txBody>
          <a:bodyPr wrap="square" rtlCol="0">
            <a:spAutoFit/>
          </a:bodyPr>
          <a:lstStyle/>
          <a:p>
            <a:pPr marL="0" marR="0" lvl="0" indent="0" algn="l" rtl="0">
              <a:spcBef>
                <a:spcPts val="0"/>
              </a:spcBef>
              <a:spcAft>
                <a:spcPts val="0"/>
              </a:spcAft>
              <a:buNone/>
            </a:pPr>
            <a:r>
              <a:rPr lang="en-US" sz="1400" b="0" i="0" u="none" strike="noStrike" cap="none" baseline="0" dirty="0">
                <a:solidFill>
                  <a:schemeClr val="bg1"/>
                </a:solidFill>
                <a:latin typeface="Arial" panose="020B0604020202020204" pitchFamily="34" charset="0"/>
                <a:ea typeface="Lucida Sans"/>
                <a:cs typeface="Lucida Sans"/>
                <a:sym typeface="Lucida Sans"/>
              </a:rPr>
              <a:t>Copyright © 2024 SIOS Technology Corp. All rights reserved.</a:t>
            </a:r>
            <a:endParaRPr lang="en-US" sz="1400" i="0" baseline="0" dirty="0">
              <a:solidFill>
                <a:schemeClr val="bg1"/>
              </a:solidFill>
              <a:latin typeface="Arial" panose="020B0604020202020204" pitchFamily="34" charset="0"/>
            </a:endParaRPr>
          </a:p>
        </p:txBody>
      </p:sp>
      <p:pic>
        <p:nvPicPr>
          <p:cNvPr id="7" name="Picture 6" descr="Logo, icon&#10;&#10;Description automatically generated">
            <a:extLst>
              <a:ext uri="{FF2B5EF4-FFF2-40B4-BE49-F238E27FC236}">
                <a16:creationId xmlns:a16="http://schemas.microsoft.com/office/drawing/2014/main" id="{826FEADE-7FBA-B2E4-8494-D1A85FBE0C5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7635" y="304800"/>
            <a:ext cx="2110765" cy="2110765"/>
          </a:xfrm>
          <a:prstGeom prst="rect">
            <a:avLst/>
          </a:prstGeom>
          <a:effectLst>
            <a:outerShdw blurRad="126889" dist="38100" dir="2700000" sx="105000" sy="105000" algn="tl" rotWithShape="0">
              <a:prstClr val="black">
                <a:alpha val="30000"/>
              </a:prstClr>
            </a:outerShdw>
          </a:effectLst>
        </p:spPr>
      </p:pic>
      <p:sp>
        <p:nvSpPr>
          <p:cNvPr id="17" name="Text Placeholder 16"/>
          <p:cNvSpPr>
            <a:spLocks noGrp="1"/>
          </p:cNvSpPr>
          <p:nvPr>
            <p:ph type="body" sz="quarter" idx="10"/>
          </p:nvPr>
        </p:nvSpPr>
        <p:spPr>
          <a:xfrm>
            <a:off x="2895600" y="2936937"/>
            <a:ext cx="12002884" cy="3352800"/>
          </a:xfrm>
        </p:spPr>
        <p:txBody>
          <a:bodyPr>
            <a:normAutofit fontScale="92500"/>
          </a:bodyPr>
          <a:lstStyle/>
          <a:p>
            <a:pPr algn="l"/>
            <a:r>
              <a:rPr lang="en-US" dirty="0">
                <a:latin typeface="Barlow "/>
              </a:rPr>
              <a:t>Challenge to Triumph:</a:t>
            </a:r>
          </a:p>
          <a:p>
            <a:pPr algn="l"/>
            <a:r>
              <a:rPr lang="en-US" sz="5700" dirty="0">
                <a:latin typeface="Barlow "/>
              </a:rPr>
              <a:t>Exploring Real-World High Availability in SQL Server Environments</a:t>
            </a:r>
          </a:p>
        </p:txBody>
      </p:sp>
      <p:sp>
        <p:nvSpPr>
          <p:cNvPr id="19" name="Text Placeholder 18"/>
          <p:cNvSpPr>
            <a:spLocks noGrp="1"/>
          </p:cNvSpPr>
          <p:nvPr>
            <p:ph type="body" sz="quarter" idx="12"/>
          </p:nvPr>
        </p:nvSpPr>
        <p:spPr>
          <a:xfrm>
            <a:off x="2895600" y="7010642"/>
            <a:ext cx="8828271" cy="2215474"/>
          </a:xfrm>
        </p:spPr>
        <p:txBody>
          <a:bodyPr>
            <a:normAutofit/>
          </a:bodyPr>
          <a:lstStyle/>
          <a:p>
            <a:pPr algn="l"/>
            <a:r>
              <a:rPr lang="en-US" dirty="0">
                <a:latin typeface="Barlow "/>
              </a:rPr>
              <a:t>Harry Aujla – Director of Partner Alliances</a:t>
            </a:r>
          </a:p>
          <a:p>
            <a:pPr algn="l"/>
            <a:r>
              <a:rPr lang="en-US" dirty="0">
                <a:latin typeface="Barlow "/>
              </a:rPr>
              <a:t>SIOS Technology Corp</a:t>
            </a:r>
          </a:p>
        </p:txBody>
      </p:sp>
      <p:grpSp>
        <p:nvGrpSpPr>
          <p:cNvPr id="296" name="Google Shape;479;p20">
            <a:extLst>
              <a:ext uri="{FF2B5EF4-FFF2-40B4-BE49-F238E27FC236}">
                <a16:creationId xmlns:a16="http://schemas.microsoft.com/office/drawing/2014/main" id="{164BF51D-9CE1-E2B4-17BD-7766CD18F414}"/>
              </a:ext>
            </a:extLst>
          </p:cNvPr>
          <p:cNvGrpSpPr/>
          <p:nvPr/>
        </p:nvGrpSpPr>
        <p:grpSpPr>
          <a:xfrm>
            <a:off x="15392400" y="7232246"/>
            <a:ext cx="2363584" cy="2215475"/>
            <a:chOff x="3858100" y="1435075"/>
            <a:chExt cx="487775" cy="481875"/>
          </a:xfrm>
          <a:solidFill>
            <a:schemeClr val="bg1"/>
          </a:solidFill>
        </p:grpSpPr>
        <p:sp>
          <p:nvSpPr>
            <p:cNvPr id="297" name="Google Shape;480;p20">
              <a:extLst>
                <a:ext uri="{FF2B5EF4-FFF2-40B4-BE49-F238E27FC236}">
                  <a16:creationId xmlns:a16="http://schemas.microsoft.com/office/drawing/2014/main" id="{28D35E7D-F741-F197-F635-607B8A841311}"/>
                </a:ext>
              </a:extLst>
            </p:cNvPr>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 name="Google Shape;481;p20">
              <a:extLst>
                <a:ext uri="{FF2B5EF4-FFF2-40B4-BE49-F238E27FC236}">
                  <a16:creationId xmlns:a16="http://schemas.microsoft.com/office/drawing/2014/main" id="{B3640366-27D1-D7D3-8E8A-90D353FDFCA7}"/>
                </a:ext>
              </a:extLst>
            </p:cNvPr>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9" name="Google Shape;482;p20">
              <a:extLst>
                <a:ext uri="{FF2B5EF4-FFF2-40B4-BE49-F238E27FC236}">
                  <a16:creationId xmlns:a16="http://schemas.microsoft.com/office/drawing/2014/main" id="{9ED19F82-9BBF-1438-1FDC-B6065C9A867C}"/>
                </a:ext>
              </a:extLst>
            </p:cNvPr>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0" name="Google Shape;483;p20">
              <a:extLst>
                <a:ext uri="{FF2B5EF4-FFF2-40B4-BE49-F238E27FC236}">
                  <a16:creationId xmlns:a16="http://schemas.microsoft.com/office/drawing/2014/main" id="{0A875879-7A1B-9C7A-7875-C7F08AA5774D}"/>
                </a:ext>
              </a:extLst>
            </p:cNvPr>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1" name="Google Shape;484;p20">
              <a:extLst>
                <a:ext uri="{FF2B5EF4-FFF2-40B4-BE49-F238E27FC236}">
                  <a16:creationId xmlns:a16="http://schemas.microsoft.com/office/drawing/2014/main" id="{C8909002-A91F-6173-98B2-DD2B09727491}"/>
                </a:ext>
              </a:extLst>
            </p:cNvPr>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028" name="Picture 4" descr="A black and orange text&#10;&#10;Description automatically generated">
            <a:extLst>
              <a:ext uri="{FF2B5EF4-FFF2-40B4-BE49-F238E27FC236}">
                <a16:creationId xmlns:a16="http://schemas.microsoft.com/office/drawing/2014/main" id="{57FA8ADB-5ACA-3E4A-F31C-BFCDBA6F95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556" y="569269"/>
            <a:ext cx="6066887" cy="17178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772695D-0181-9106-F0A1-EFB2D3442F55}"/>
              </a:ext>
            </a:extLst>
          </p:cNvPr>
          <p:cNvPicPr>
            <a:picLocks noChangeAspect="1"/>
          </p:cNvPicPr>
          <p:nvPr/>
        </p:nvPicPr>
        <p:blipFill>
          <a:blip r:embed="rId5"/>
          <a:stretch>
            <a:fillRect/>
          </a:stretch>
        </p:blipFill>
        <p:spPr>
          <a:xfrm>
            <a:off x="15213766" y="4047439"/>
            <a:ext cx="2857500" cy="2857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40"/>
          <p:cNvSpPr txBox="1">
            <a:spLocks noGrp="1"/>
          </p:cNvSpPr>
          <p:nvPr>
            <p:ph type="title"/>
          </p:nvPr>
        </p:nvSpPr>
        <p:spPr>
          <a:xfrm>
            <a:off x="1368432" y="160734"/>
            <a:ext cx="15408000" cy="1145400"/>
          </a:xfrm>
          <a:prstGeom prst="rect">
            <a:avLst/>
          </a:prstGeom>
        </p:spPr>
        <p:txBody>
          <a:bodyPr spcFirstLastPara="1" vert="horz" wrap="square" lIns="182850" tIns="182850" rIns="182850" bIns="182850" rtlCol="0" anchor="t" anchorCtr="0">
            <a:noAutofit/>
          </a:bodyPr>
          <a:lstStyle/>
          <a:p>
            <a:pPr>
              <a:spcBef>
                <a:spcPts val="0"/>
              </a:spcBef>
            </a:pPr>
            <a:r>
              <a:rPr lang="en" dirty="0"/>
              <a:t>The Advantages</a:t>
            </a:r>
            <a:endParaRPr dirty="0"/>
          </a:p>
        </p:txBody>
      </p:sp>
      <p:graphicFrame>
        <p:nvGraphicFramePr>
          <p:cNvPr id="1206" name="Google Shape;1206;p40"/>
          <p:cNvGraphicFramePr/>
          <p:nvPr>
            <p:extLst>
              <p:ext uri="{D42A27DB-BD31-4B8C-83A1-F6EECF244321}">
                <p14:modId xmlns:p14="http://schemas.microsoft.com/office/powerpoint/2010/main" val="2454260268"/>
              </p:ext>
            </p:extLst>
          </p:nvPr>
        </p:nvGraphicFramePr>
        <p:xfrm>
          <a:off x="930768" y="1500140"/>
          <a:ext cx="16417824" cy="7480169"/>
        </p:xfrm>
        <a:graphic>
          <a:graphicData uri="http://schemas.openxmlformats.org/drawingml/2006/table">
            <a:tbl>
              <a:tblPr>
                <a:noFill/>
              </a:tblPr>
              <a:tblGrid>
                <a:gridCol w="7063216">
                  <a:extLst>
                    <a:ext uri="{9D8B030D-6E8A-4147-A177-3AD203B41FA5}">
                      <a16:colId xmlns:a16="http://schemas.microsoft.com/office/drawing/2014/main" val="20000"/>
                    </a:ext>
                  </a:extLst>
                </a:gridCol>
                <a:gridCol w="1721760">
                  <a:extLst>
                    <a:ext uri="{9D8B030D-6E8A-4147-A177-3AD203B41FA5}">
                      <a16:colId xmlns:a16="http://schemas.microsoft.com/office/drawing/2014/main" val="20001"/>
                    </a:ext>
                  </a:extLst>
                </a:gridCol>
                <a:gridCol w="7632848">
                  <a:extLst>
                    <a:ext uri="{9D8B030D-6E8A-4147-A177-3AD203B41FA5}">
                      <a16:colId xmlns:a16="http://schemas.microsoft.com/office/drawing/2014/main" val="20002"/>
                    </a:ext>
                  </a:extLst>
                </a:gridCol>
              </a:tblGrid>
              <a:tr h="1205323">
                <a:tc>
                  <a:txBody>
                    <a:bodyPr/>
                    <a:lstStyle/>
                    <a:p>
                      <a:pPr marL="91440" marR="91440" lvl="0" indent="0" algn="ctr" rtl="0">
                        <a:lnSpc>
                          <a:spcPct val="100000"/>
                        </a:lnSpc>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Infrastructure Agility</a:t>
                      </a:r>
                      <a:endParaRPr sz="3600" dirty="0">
                        <a:solidFill>
                          <a:schemeClr val="dk1"/>
                        </a:solidFill>
                        <a:latin typeface="Barlow" panose="00000500000000000000" pitchFamily="2" charset="0"/>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lgn="ctr">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no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lgn="ctr">
                      <a:noFill/>
                      <a:prstDash val="dash"/>
                      <a:round/>
                      <a:headEnd type="none" w="sm" len="sm"/>
                      <a:tailEnd type="none" w="sm" len="sm"/>
                    </a:lnL>
                    <a:lnR w="19050" cap="flat" cmpd="sng" algn="ctr">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371553">
                <a:tc>
                  <a:txBody>
                    <a:bodyPr/>
                    <a:lstStyle/>
                    <a:p>
                      <a:pPr marL="91440" marR="91440" lvl="0" indent="0" algn="ctr" rtl="0">
                        <a:lnSpc>
                          <a:spcPct val="100000"/>
                        </a:lnSpc>
                        <a:spcBef>
                          <a:spcPts val="0"/>
                        </a:spcBef>
                        <a:spcAft>
                          <a:spcPts val="0"/>
                        </a:spcAft>
                        <a:buNone/>
                      </a:pPr>
                      <a:r>
                        <a:rPr lang="en-GB" sz="3600" dirty="0">
                          <a:solidFill>
                            <a:schemeClr val="dk1"/>
                          </a:solidFill>
                          <a:latin typeface="Barlow" panose="00000500000000000000" pitchFamily="2" charset="0"/>
                          <a:ea typeface="Lexend Deca"/>
                          <a:cs typeface="Lexend Deca"/>
                          <a:sym typeface="Lexend Deca"/>
                        </a:rPr>
                        <a:t>Protection for Unlimited No. of Databases</a:t>
                      </a:r>
                      <a:endParaRPr sz="3600" dirty="0">
                        <a:solidFill>
                          <a:schemeClr val="dk1"/>
                        </a:solidFill>
                        <a:latin typeface="Barlow" panose="00000500000000000000" pitchFamily="2" charset="0"/>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lgn="ctr">
                      <a:noFill/>
                      <a:prstDash val="dash"/>
                      <a:round/>
                      <a:headEnd type="none" w="sm" len="sm"/>
                      <a:tailEnd type="none" w="sm" len="sm"/>
                    </a:lnR>
                    <a:lnT w="19050" cap="flat" cmpd="sng">
                      <a:noFill/>
                      <a:prstDash val="dash"/>
                      <a:round/>
                      <a:headEnd type="none" w="sm" len="sm"/>
                      <a:tailEnd type="none" w="sm" len="sm"/>
                    </a:lnT>
                    <a:lnB w="19050" cap="flat" cmpd="sng" algn="ctr">
                      <a:noFill/>
                      <a:prstDash val="dash"/>
                      <a:round/>
                      <a:headEnd type="none" w="sm" len="sm"/>
                      <a:tailEnd type="none" w="sm" len="sm"/>
                    </a:lnB>
                    <a:lnTlToBr w="12700" cmpd="sng">
                      <a:noFill/>
                      <a:prstDash val="solid"/>
                    </a:lnTlToBr>
                    <a:lnBlToTr w="12700" cmpd="sng">
                      <a:noFill/>
                      <a:prstDash val="solid"/>
                    </a:lnBlToTr>
                    <a:no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lgn="ctr">
                      <a:noFill/>
                      <a:prstDash val="dash"/>
                      <a:round/>
                      <a:headEnd type="none" w="sm" len="sm"/>
                      <a:tailEnd type="none" w="sm" len="sm"/>
                    </a:lnL>
                    <a:lnR w="19050" cap="flat" cmpd="sng" algn="ctr">
                      <a:noFill/>
                      <a:prstDash val="dash"/>
                      <a:round/>
                      <a:headEnd type="none" w="sm" len="sm"/>
                      <a:tailEnd type="none" w="sm" len="sm"/>
                    </a:lnR>
                    <a:lnT w="19050" cap="flat" cmpd="sng">
                      <a:noFill/>
                      <a:prstDash val="dash"/>
                      <a:round/>
                      <a:headEnd type="none" w="sm" len="sm"/>
                      <a:tailEnd type="none" w="sm" len="sm"/>
                    </a:lnT>
                    <a:lnB w="19050" cap="flat" cmpd="sng" algn="ctr">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48744773"/>
                  </a:ext>
                </a:extLst>
              </a:tr>
              <a:tr h="1371553">
                <a:tc>
                  <a:txBody>
                    <a:bodyPr/>
                    <a:lstStyle/>
                    <a:p>
                      <a:pPr marL="91440" marR="91440" lvl="0" indent="0" algn="ctr" rtl="0">
                        <a:lnSpc>
                          <a:spcPct val="100000"/>
                        </a:lnSpc>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Award Winning Customer Service &amp; Support</a:t>
                      </a:r>
                      <a:endParaRPr sz="3600" dirty="0">
                        <a:solidFill>
                          <a:schemeClr val="dk1"/>
                        </a:solidFill>
                        <a:latin typeface="Barlow" panose="00000500000000000000" pitchFamily="2" charset="0"/>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no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noFill/>
                      <a:prstDash val="dash"/>
                      <a:round/>
                      <a:headEnd type="none" w="sm" len="sm"/>
                      <a:tailEnd type="none" w="sm" len="sm"/>
                    </a:lnL>
                    <a:lnR w="19050" cap="flat" cmpd="sng">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2"/>
                  </a:ext>
                </a:extLst>
              </a:tr>
              <a:tr h="1371553">
                <a:tc>
                  <a:txBody>
                    <a:bodyPr/>
                    <a:lstStyle/>
                    <a:p>
                      <a:pPr marL="91440" marR="91440" lvl="0" indent="0" algn="ctr" rtl="0">
                        <a:lnSpc>
                          <a:spcPct val="100000"/>
                        </a:lnSpc>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SIOS Now Part of Standardised SQL build</a:t>
                      </a:r>
                      <a:endParaRPr sz="3600" dirty="0">
                        <a:solidFill>
                          <a:schemeClr val="dk1"/>
                        </a:solidFill>
                        <a:latin typeface="Barlow" panose="00000500000000000000" pitchFamily="2" charset="0"/>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noFill/>
                      <a:prstDash val="dash"/>
                      <a:round/>
                      <a:headEnd type="none" w="sm" len="sm"/>
                      <a:tailEnd type="none" w="sm" len="sm"/>
                    </a:lnL>
                    <a:lnR w="19050" cap="flat" cmpd="sng">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3"/>
                  </a:ext>
                </a:extLst>
              </a:tr>
              <a:tr h="1885906">
                <a:tc>
                  <a:txBody>
                    <a:bodyPr/>
                    <a:lstStyle/>
                    <a:p>
                      <a:pPr marL="91440" marR="91440" lvl="0" indent="0" algn="ctr" defTabSz="914400" rtl="0" eaLnBrk="1" fontAlgn="auto" latinLnBrk="0" hangingPunct="1">
                        <a:lnSpc>
                          <a:spcPct val="100000"/>
                        </a:lnSpc>
                        <a:spcBef>
                          <a:spcPts val="0"/>
                        </a:spcBef>
                        <a:spcAft>
                          <a:spcPts val="0"/>
                        </a:spcAft>
                        <a:buClrTx/>
                        <a:buSzTx/>
                        <a:buFontTx/>
                        <a:buNone/>
                        <a:tabLst/>
                        <a:defRPr/>
                      </a:pPr>
                      <a:r>
                        <a:rPr lang="en-GB" sz="3600" dirty="0">
                          <a:solidFill>
                            <a:schemeClr val="dk1"/>
                          </a:solidFill>
                          <a:latin typeface="Barlow" panose="00000500000000000000" pitchFamily="2" charset="0"/>
                          <a:ea typeface="Lexend Deca"/>
                          <a:cs typeface="Lexend Deca"/>
                          <a:sym typeface="Lexend Deca"/>
                        </a:rPr>
                        <a:t>Drastic Reduction in SQL Server License Costs</a:t>
                      </a: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lgn="ctr">
                      <a:noFill/>
                      <a:prstDash val="dash"/>
                      <a:round/>
                      <a:headEnd type="none" w="sm" len="sm"/>
                      <a:tailEnd type="none" w="sm" len="sm"/>
                    </a:lnR>
                    <a:lnT w="19050" cap="flat" cmpd="sng" algn="ctr">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no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lgn="ctr">
                      <a:noFill/>
                      <a:prstDash val="dash"/>
                      <a:round/>
                      <a:headEnd type="none" w="sm" len="sm"/>
                      <a:tailEnd type="none" w="sm" len="sm"/>
                    </a:lnL>
                    <a:lnR w="19050" cap="flat" cmpd="sng" algn="ctr">
                      <a:noFill/>
                      <a:prstDash val="dash"/>
                      <a:round/>
                      <a:headEnd type="none" w="sm" len="sm"/>
                      <a:tailEnd type="none" w="sm" len="sm"/>
                    </a:lnR>
                    <a:lnT w="19050" cap="flat" cmpd="sng" algn="ctr">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4"/>
                  </a:ext>
                </a:extLst>
              </a:tr>
            </a:tbl>
          </a:graphicData>
        </a:graphic>
      </p:graphicFrame>
      <p:pic>
        <p:nvPicPr>
          <p:cNvPr id="7" name="Picture 6" descr="A computer screen shot of a computer">
            <a:extLst>
              <a:ext uri="{FF2B5EF4-FFF2-40B4-BE49-F238E27FC236}">
                <a16:creationId xmlns:a16="http://schemas.microsoft.com/office/drawing/2014/main" id="{13B53231-F6BD-C1FF-DE52-052357B59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4081" y="4971553"/>
            <a:ext cx="7344816" cy="3816423"/>
          </a:xfrm>
          <a:prstGeom prst="rect">
            <a:avLst/>
          </a:prstGeom>
        </p:spPr>
      </p:pic>
      <p:grpSp>
        <p:nvGrpSpPr>
          <p:cNvPr id="6" name="Group 5">
            <a:extLst>
              <a:ext uri="{FF2B5EF4-FFF2-40B4-BE49-F238E27FC236}">
                <a16:creationId xmlns:a16="http://schemas.microsoft.com/office/drawing/2014/main" id="{90D7ED16-C14B-3F84-EDD8-F2B21E2959E1}"/>
              </a:ext>
            </a:extLst>
          </p:cNvPr>
          <p:cNvGrpSpPr/>
          <p:nvPr/>
        </p:nvGrpSpPr>
        <p:grpSpPr>
          <a:xfrm>
            <a:off x="9864080" y="1687116"/>
            <a:ext cx="7344816" cy="4181710"/>
            <a:chOff x="10008096" y="3703340"/>
            <a:chExt cx="7200800" cy="3672408"/>
          </a:xfrm>
        </p:grpSpPr>
        <p:sp>
          <p:nvSpPr>
            <p:cNvPr id="5" name="Rectangle 4">
              <a:extLst>
                <a:ext uri="{FF2B5EF4-FFF2-40B4-BE49-F238E27FC236}">
                  <a16:creationId xmlns:a16="http://schemas.microsoft.com/office/drawing/2014/main" id="{D0E9A9D7-F3C2-0C5A-2EDC-9171460C1C55}"/>
                </a:ext>
              </a:extLst>
            </p:cNvPr>
            <p:cNvSpPr/>
            <p:nvPr/>
          </p:nvSpPr>
          <p:spPr>
            <a:xfrm>
              <a:off x="10008096" y="3703340"/>
              <a:ext cx="7200800" cy="36724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pic>
          <p:nvPicPr>
            <p:cNvPr id="3" name="Picture 2">
              <a:extLst>
                <a:ext uri="{FF2B5EF4-FFF2-40B4-BE49-F238E27FC236}">
                  <a16:creationId xmlns:a16="http://schemas.microsoft.com/office/drawing/2014/main" id="{91C34417-F69B-A59F-540D-980C69365463}"/>
                </a:ext>
              </a:extLst>
            </p:cNvPr>
            <p:cNvPicPr>
              <a:picLocks noChangeAspect="1"/>
            </p:cNvPicPr>
            <p:nvPr/>
          </p:nvPicPr>
          <p:blipFill>
            <a:blip r:embed="rId4"/>
            <a:stretch>
              <a:fillRect/>
            </a:stretch>
          </p:blipFill>
          <p:spPr>
            <a:xfrm>
              <a:off x="10224120" y="3991372"/>
              <a:ext cx="6729148" cy="3135596"/>
            </a:xfrm>
            <a:prstGeom prst="rect">
              <a:avLst/>
            </a:prstGeom>
            <a:effectLst/>
          </p:spPr>
        </p:pic>
      </p:grpSp>
    </p:spTree>
    <p:extLst>
      <p:ext uri="{BB962C8B-B14F-4D97-AF65-F5344CB8AC3E}">
        <p14:creationId xmlns:p14="http://schemas.microsoft.com/office/powerpoint/2010/main" val="701039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40"/>
          <p:cNvSpPr txBox="1">
            <a:spLocks noGrp="1"/>
          </p:cNvSpPr>
          <p:nvPr>
            <p:ph type="title"/>
          </p:nvPr>
        </p:nvSpPr>
        <p:spPr>
          <a:xfrm>
            <a:off x="1368432" y="160734"/>
            <a:ext cx="15408000" cy="1145400"/>
          </a:xfrm>
          <a:prstGeom prst="rect">
            <a:avLst/>
          </a:prstGeom>
        </p:spPr>
        <p:txBody>
          <a:bodyPr spcFirstLastPara="1" vert="horz" wrap="square" lIns="182850" tIns="182850" rIns="182850" bIns="182850" rtlCol="0" anchor="t" anchorCtr="0">
            <a:noAutofit/>
          </a:bodyPr>
          <a:lstStyle/>
          <a:p>
            <a:pPr>
              <a:spcBef>
                <a:spcPts val="0"/>
              </a:spcBef>
            </a:pPr>
            <a:r>
              <a:rPr lang="en" dirty="0"/>
              <a:t>The Advantages</a:t>
            </a:r>
            <a:endParaRPr dirty="0"/>
          </a:p>
        </p:txBody>
      </p:sp>
      <p:graphicFrame>
        <p:nvGraphicFramePr>
          <p:cNvPr id="1206" name="Google Shape;1206;p40"/>
          <p:cNvGraphicFramePr/>
          <p:nvPr>
            <p:extLst>
              <p:ext uri="{D42A27DB-BD31-4B8C-83A1-F6EECF244321}">
                <p14:modId xmlns:p14="http://schemas.microsoft.com/office/powerpoint/2010/main" val="2438999096"/>
              </p:ext>
            </p:extLst>
          </p:nvPr>
        </p:nvGraphicFramePr>
        <p:xfrm>
          <a:off x="930768" y="1500141"/>
          <a:ext cx="16417824" cy="7412229"/>
        </p:xfrm>
        <a:graphic>
          <a:graphicData uri="http://schemas.openxmlformats.org/drawingml/2006/table">
            <a:tbl>
              <a:tblPr>
                <a:noFill/>
              </a:tblPr>
              <a:tblGrid>
                <a:gridCol w="7063216">
                  <a:extLst>
                    <a:ext uri="{9D8B030D-6E8A-4147-A177-3AD203B41FA5}">
                      <a16:colId xmlns:a16="http://schemas.microsoft.com/office/drawing/2014/main" val="20000"/>
                    </a:ext>
                  </a:extLst>
                </a:gridCol>
                <a:gridCol w="1721760">
                  <a:extLst>
                    <a:ext uri="{9D8B030D-6E8A-4147-A177-3AD203B41FA5}">
                      <a16:colId xmlns:a16="http://schemas.microsoft.com/office/drawing/2014/main" val="20001"/>
                    </a:ext>
                  </a:extLst>
                </a:gridCol>
                <a:gridCol w="7632848">
                  <a:extLst>
                    <a:ext uri="{9D8B030D-6E8A-4147-A177-3AD203B41FA5}">
                      <a16:colId xmlns:a16="http://schemas.microsoft.com/office/drawing/2014/main" val="20002"/>
                    </a:ext>
                  </a:extLst>
                </a:gridCol>
              </a:tblGrid>
              <a:tr h="1178832">
                <a:tc>
                  <a:txBody>
                    <a:bodyPr/>
                    <a:lstStyle/>
                    <a:p>
                      <a:pPr marL="91440" marR="91440" lvl="0" indent="0" algn="ctr" rtl="0">
                        <a:lnSpc>
                          <a:spcPct val="100000"/>
                        </a:lnSpc>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Infrastructure Agility</a:t>
                      </a:r>
                      <a:endParaRPr sz="3600" dirty="0">
                        <a:solidFill>
                          <a:schemeClr val="dk1"/>
                        </a:solidFill>
                        <a:latin typeface="Barlow" panose="00000500000000000000" pitchFamily="2" charset="0"/>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lgn="ctr">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no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lgn="ctr">
                      <a:noFill/>
                      <a:prstDash val="dash"/>
                      <a:round/>
                      <a:headEnd type="none" w="sm" len="sm"/>
                      <a:tailEnd type="none" w="sm" len="sm"/>
                    </a:lnL>
                    <a:lnR w="19050" cap="flat" cmpd="sng" algn="ctr">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0826">
                <a:tc>
                  <a:txBody>
                    <a:bodyPr/>
                    <a:lstStyle/>
                    <a:p>
                      <a:pPr marL="91440" marR="91440" lvl="0" indent="0" algn="ctr" rtl="0">
                        <a:lnSpc>
                          <a:spcPct val="100000"/>
                        </a:lnSpc>
                        <a:spcBef>
                          <a:spcPts val="0"/>
                        </a:spcBef>
                        <a:spcAft>
                          <a:spcPts val="0"/>
                        </a:spcAft>
                        <a:buNone/>
                      </a:pPr>
                      <a:r>
                        <a:rPr lang="en-GB" sz="3600" dirty="0">
                          <a:solidFill>
                            <a:schemeClr val="dk1"/>
                          </a:solidFill>
                          <a:latin typeface="Barlow" panose="00000500000000000000" pitchFamily="2" charset="0"/>
                          <a:ea typeface="Lexend Deca"/>
                          <a:cs typeface="Lexend Deca"/>
                          <a:sym typeface="Lexend Deca"/>
                        </a:rPr>
                        <a:t>Protection for Unlimited No. of Databases</a:t>
                      </a:r>
                      <a:endParaRPr sz="3600" dirty="0">
                        <a:solidFill>
                          <a:schemeClr val="dk1"/>
                        </a:solidFill>
                        <a:latin typeface="Barlow" panose="00000500000000000000" pitchFamily="2" charset="0"/>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lgn="ctr">
                      <a:noFill/>
                      <a:prstDash val="dash"/>
                      <a:round/>
                      <a:headEnd type="none" w="sm" len="sm"/>
                      <a:tailEnd type="none" w="sm" len="sm"/>
                    </a:lnR>
                    <a:lnT w="19050" cap="flat" cmpd="sng">
                      <a:noFill/>
                      <a:prstDash val="dash"/>
                      <a:round/>
                      <a:headEnd type="none" w="sm" len="sm"/>
                      <a:tailEnd type="none" w="sm" len="sm"/>
                    </a:lnT>
                    <a:lnB w="19050" cap="flat" cmpd="sng" algn="ctr">
                      <a:noFill/>
                      <a:prstDash val="dash"/>
                      <a:round/>
                      <a:headEnd type="none" w="sm" len="sm"/>
                      <a:tailEnd type="none" w="sm" len="sm"/>
                    </a:lnB>
                    <a:lnTlToBr w="12700" cmpd="sng">
                      <a:noFill/>
                      <a:prstDash val="solid"/>
                    </a:lnTlToBr>
                    <a:lnBlToTr w="12700" cmpd="sng">
                      <a:noFill/>
                      <a:prstDash val="solid"/>
                    </a:lnBlToTr>
                    <a:no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lgn="ctr">
                      <a:noFill/>
                      <a:prstDash val="dash"/>
                      <a:round/>
                      <a:headEnd type="none" w="sm" len="sm"/>
                      <a:tailEnd type="none" w="sm" len="sm"/>
                    </a:lnL>
                    <a:lnR w="19050" cap="flat" cmpd="sng" algn="ctr">
                      <a:noFill/>
                      <a:prstDash val="dash"/>
                      <a:round/>
                      <a:headEnd type="none" w="sm" len="sm"/>
                      <a:tailEnd type="none" w="sm" len="sm"/>
                    </a:lnR>
                    <a:lnT w="19050" cap="flat" cmpd="sng">
                      <a:noFill/>
                      <a:prstDash val="dash"/>
                      <a:round/>
                      <a:headEnd type="none" w="sm" len="sm"/>
                      <a:tailEnd type="none" w="sm" len="sm"/>
                    </a:lnT>
                    <a:lnB w="19050" cap="flat" cmpd="sng" algn="ctr">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48744773"/>
                  </a:ext>
                </a:extLst>
              </a:tr>
              <a:tr h="1430826">
                <a:tc>
                  <a:txBody>
                    <a:bodyPr/>
                    <a:lstStyle/>
                    <a:p>
                      <a:pPr marL="91440" marR="91440" lvl="0" indent="0" algn="ctr" rtl="0">
                        <a:lnSpc>
                          <a:spcPct val="100000"/>
                        </a:lnSpc>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Award Winning Customer Service &amp; Support</a:t>
                      </a:r>
                      <a:endParaRPr sz="3600" dirty="0">
                        <a:solidFill>
                          <a:schemeClr val="dk1"/>
                        </a:solidFill>
                        <a:latin typeface="Barlow" panose="00000500000000000000" pitchFamily="2" charset="0"/>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no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noFill/>
                      <a:prstDash val="dash"/>
                      <a:round/>
                      <a:headEnd type="none" w="sm" len="sm"/>
                      <a:tailEnd type="none" w="sm" len="sm"/>
                    </a:lnL>
                    <a:lnR w="19050" cap="flat" cmpd="sng">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2"/>
                  </a:ext>
                </a:extLst>
              </a:tr>
              <a:tr h="1430826">
                <a:tc>
                  <a:txBody>
                    <a:bodyPr/>
                    <a:lstStyle/>
                    <a:p>
                      <a:pPr marL="91440" marR="91440" lvl="0" indent="0" algn="ctr" rtl="0">
                        <a:lnSpc>
                          <a:spcPct val="100000"/>
                        </a:lnSpc>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SIOS Now Part of Standardised SQL build</a:t>
                      </a:r>
                      <a:endParaRPr sz="3600" dirty="0">
                        <a:solidFill>
                          <a:schemeClr val="dk1"/>
                        </a:solidFill>
                        <a:latin typeface="Barlow" panose="00000500000000000000" pitchFamily="2" charset="0"/>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no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noFill/>
                      <a:prstDash val="dash"/>
                      <a:round/>
                      <a:headEnd type="none" w="sm" len="sm"/>
                      <a:tailEnd type="none" w="sm" len="sm"/>
                    </a:lnL>
                    <a:lnR w="19050" cap="flat" cmpd="sng">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3"/>
                  </a:ext>
                </a:extLst>
              </a:tr>
              <a:tr h="1844457">
                <a:tc>
                  <a:txBody>
                    <a:bodyPr/>
                    <a:lstStyle/>
                    <a:p>
                      <a:pPr marL="91440" marR="91440" lvl="0" indent="0" algn="ctr" defTabSz="914400" rtl="0" eaLnBrk="1" fontAlgn="auto" latinLnBrk="0" hangingPunct="1">
                        <a:lnSpc>
                          <a:spcPct val="100000"/>
                        </a:lnSpc>
                        <a:spcBef>
                          <a:spcPts val="0"/>
                        </a:spcBef>
                        <a:spcAft>
                          <a:spcPts val="0"/>
                        </a:spcAft>
                        <a:buClrTx/>
                        <a:buSzTx/>
                        <a:buFontTx/>
                        <a:buNone/>
                        <a:tabLst/>
                        <a:defRPr/>
                      </a:pPr>
                      <a:r>
                        <a:rPr lang="en-GB" sz="3600" dirty="0">
                          <a:solidFill>
                            <a:schemeClr val="dk1"/>
                          </a:solidFill>
                          <a:latin typeface="Barlow" panose="00000500000000000000" pitchFamily="2" charset="0"/>
                          <a:ea typeface="Lexend Deca"/>
                          <a:cs typeface="Lexend Deca"/>
                          <a:sym typeface="Lexend Deca"/>
                        </a:rPr>
                        <a:t>Drastic Reduction in SQL Server License Costs</a:t>
                      </a: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lgn="ctr">
                      <a:noFill/>
                      <a:prstDash val="dash"/>
                      <a:round/>
                      <a:headEnd type="none" w="sm" len="sm"/>
                      <a:tailEnd type="none" w="sm" len="sm"/>
                    </a:lnR>
                    <a:lnT w="19050" cap="flat" cmpd="sng" algn="ctr">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lgn="ctr">
                      <a:noFill/>
                      <a:prstDash val="dash"/>
                      <a:round/>
                      <a:headEnd type="none" w="sm" len="sm"/>
                      <a:tailEnd type="none" w="sm" len="sm"/>
                    </a:lnL>
                    <a:lnR w="19050" cap="flat" cmpd="sng" algn="ctr">
                      <a:noFill/>
                      <a:prstDash val="dash"/>
                      <a:round/>
                      <a:headEnd type="none" w="sm" len="sm"/>
                      <a:tailEnd type="none" w="sm" len="sm"/>
                    </a:lnR>
                    <a:lnT w="19050" cap="flat" cmpd="sng" algn="ctr">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4"/>
                  </a:ext>
                </a:extLst>
              </a:tr>
            </a:tbl>
          </a:graphicData>
        </a:graphic>
      </p:graphicFrame>
      <p:pic>
        <p:nvPicPr>
          <p:cNvPr id="3" name="Picture 2">
            <a:extLst>
              <a:ext uri="{FF2B5EF4-FFF2-40B4-BE49-F238E27FC236}">
                <a16:creationId xmlns:a16="http://schemas.microsoft.com/office/drawing/2014/main" id="{EDBC3D17-9B99-C2D1-9432-89F98112A972}"/>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1404" t="1503" r="986" b="2416"/>
          <a:stretch/>
        </p:blipFill>
        <p:spPr>
          <a:xfrm>
            <a:off x="9864080" y="2268452"/>
            <a:ext cx="7344816" cy="5875606"/>
          </a:xfrm>
          <a:prstGeom prst="rect">
            <a:avLst/>
          </a:prstGeom>
          <a:ln>
            <a:noFill/>
          </a:ln>
        </p:spPr>
      </p:pic>
    </p:spTree>
    <p:extLst>
      <p:ext uri="{BB962C8B-B14F-4D97-AF65-F5344CB8AC3E}">
        <p14:creationId xmlns:p14="http://schemas.microsoft.com/office/powerpoint/2010/main" val="4233368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40"/>
          <p:cNvSpPr txBox="1">
            <a:spLocks noGrp="1"/>
          </p:cNvSpPr>
          <p:nvPr>
            <p:ph type="title"/>
          </p:nvPr>
        </p:nvSpPr>
        <p:spPr>
          <a:xfrm>
            <a:off x="1368432" y="160734"/>
            <a:ext cx="15408000" cy="1145400"/>
          </a:xfrm>
          <a:prstGeom prst="rect">
            <a:avLst/>
          </a:prstGeom>
        </p:spPr>
        <p:txBody>
          <a:bodyPr spcFirstLastPara="1" vert="horz" wrap="square" lIns="182850" tIns="182850" rIns="182850" bIns="182850" rtlCol="0" anchor="t" anchorCtr="0">
            <a:noAutofit/>
          </a:bodyPr>
          <a:lstStyle/>
          <a:p>
            <a:pPr>
              <a:spcBef>
                <a:spcPts val="0"/>
              </a:spcBef>
            </a:pPr>
            <a:r>
              <a:rPr lang="en" dirty="0"/>
              <a:t>The Advantages</a:t>
            </a:r>
            <a:endParaRPr dirty="0"/>
          </a:p>
        </p:txBody>
      </p:sp>
      <p:grpSp>
        <p:nvGrpSpPr>
          <p:cNvPr id="4" name="Group 3">
            <a:extLst>
              <a:ext uri="{FF2B5EF4-FFF2-40B4-BE49-F238E27FC236}">
                <a16:creationId xmlns:a16="http://schemas.microsoft.com/office/drawing/2014/main" id="{39B95F6C-6DF5-7DE6-577B-647C08FF404A}"/>
              </a:ext>
            </a:extLst>
          </p:cNvPr>
          <p:cNvGrpSpPr/>
          <p:nvPr/>
        </p:nvGrpSpPr>
        <p:grpSpPr>
          <a:xfrm>
            <a:off x="1655168" y="1543099"/>
            <a:ext cx="11593288" cy="7776864"/>
            <a:chOff x="4463480" y="1543100"/>
            <a:chExt cx="11593288" cy="7776864"/>
          </a:xfrm>
        </p:grpSpPr>
        <p:sp>
          <p:nvSpPr>
            <p:cNvPr id="2" name="Rectangle 1">
              <a:extLst>
                <a:ext uri="{FF2B5EF4-FFF2-40B4-BE49-F238E27FC236}">
                  <a16:creationId xmlns:a16="http://schemas.microsoft.com/office/drawing/2014/main" id="{FBDEE6BC-9F66-0B60-A209-DC9040FB1E40}"/>
                </a:ext>
              </a:extLst>
            </p:cNvPr>
            <p:cNvSpPr/>
            <p:nvPr/>
          </p:nvSpPr>
          <p:spPr>
            <a:xfrm>
              <a:off x="4463480" y="1543100"/>
              <a:ext cx="11593288" cy="7776864"/>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EDBC3D17-9B99-C2D1-9432-89F98112A972}"/>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1404" t="1503" r="986" b="2416"/>
            <a:stretch/>
          </p:blipFill>
          <p:spPr>
            <a:xfrm>
              <a:off x="4607496" y="1759124"/>
              <a:ext cx="11305256" cy="7361053"/>
            </a:xfrm>
            <a:prstGeom prst="rect">
              <a:avLst/>
            </a:prstGeom>
            <a:ln>
              <a:noFill/>
            </a:ln>
          </p:spPr>
        </p:pic>
      </p:grpSp>
      <p:pic>
        <p:nvPicPr>
          <p:cNvPr id="1026" name="Picture 2" descr="A cartoon of a pilot waving&#10;&#10;Description automatically generated">
            <a:extLst>
              <a:ext uri="{FF2B5EF4-FFF2-40B4-BE49-F238E27FC236}">
                <a16:creationId xmlns:a16="http://schemas.microsoft.com/office/drawing/2014/main" id="{D18263FF-5DE5-B554-5754-FEF6887146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6408" y="2136181"/>
            <a:ext cx="4768087" cy="65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240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EA67E-552F-F113-2AC5-C4B86DCC7357}"/>
              </a:ext>
            </a:extLst>
          </p:cNvPr>
          <p:cNvSpPr>
            <a:spLocks noGrp="1"/>
          </p:cNvSpPr>
          <p:nvPr>
            <p:ph type="title"/>
          </p:nvPr>
        </p:nvSpPr>
        <p:spPr/>
        <p:txBody>
          <a:bodyPr/>
          <a:lstStyle/>
          <a:p>
            <a:r>
              <a:rPr lang="en-GB" dirty="0"/>
              <a:t>SQL License Savings Comparison</a:t>
            </a:r>
          </a:p>
        </p:txBody>
      </p:sp>
      <p:graphicFrame>
        <p:nvGraphicFramePr>
          <p:cNvPr id="3" name="Google Shape;1348;p46">
            <a:extLst>
              <a:ext uri="{FF2B5EF4-FFF2-40B4-BE49-F238E27FC236}">
                <a16:creationId xmlns:a16="http://schemas.microsoft.com/office/drawing/2014/main" id="{08FF39E7-C2C4-ADF6-31ED-C9ABD9F8D7D4}"/>
              </a:ext>
            </a:extLst>
          </p:cNvPr>
          <p:cNvGraphicFramePr/>
          <p:nvPr>
            <p:extLst>
              <p:ext uri="{D42A27DB-BD31-4B8C-83A1-F6EECF244321}">
                <p14:modId xmlns:p14="http://schemas.microsoft.com/office/powerpoint/2010/main" val="1049882646"/>
              </p:ext>
            </p:extLst>
          </p:nvPr>
        </p:nvGraphicFramePr>
        <p:xfrm>
          <a:off x="1799184" y="1759123"/>
          <a:ext cx="11305256" cy="7361054"/>
        </p:xfrm>
        <a:graphic>
          <a:graphicData uri="http://schemas.openxmlformats.org/drawingml/2006/table">
            <a:tbl>
              <a:tblPr>
                <a:noFill/>
              </a:tblPr>
              <a:tblGrid>
                <a:gridCol w="6736694">
                  <a:extLst>
                    <a:ext uri="{9D8B030D-6E8A-4147-A177-3AD203B41FA5}">
                      <a16:colId xmlns:a16="http://schemas.microsoft.com/office/drawing/2014/main" val="20000"/>
                    </a:ext>
                  </a:extLst>
                </a:gridCol>
                <a:gridCol w="4568562">
                  <a:extLst>
                    <a:ext uri="{9D8B030D-6E8A-4147-A177-3AD203B41FA5}">
                      <a16:colId xmlns:a16="http://schemas.microsoft.com/office/drawing/2014/main" val="20001"/>
                    </a:ext>
                  </a:extLst>
                </a:gridCol>
              </a:tblGrid>
              <a:tr h="1130748">
                <a:tc gridSpan="2">
                  <a:txBody>
                    <a:bodyPr/>
                    <a:lstStyle/>
                    <a:p>
                      <a:pPr marL="0" lvl="0" indent="0" algn="ctr" rtl="0">
                        <a:spcBef>
                          <a:spcPts val="0"/>
                        </a:spcBef>
                        <a:spcAft>
                          <a:spcPts val="0"/>
                        </a:spcAft>
                        <a:buNone/>
                      </a:pPr>
                      <a:r>
                        <a:rPr lang="en" sz="3600" dirty="0">
                          <a:solidFill>
                            <a:schemeClr val="lt1"/>
                          </a:solidFill>
                          <a:latin typeface="Barlow" panose="00000500000000000000" pitchFamily="2" charset="0"/>
                          <a:ea typeface="Bebas Neue"/>
                          <a:cs typeface="Bebas Neue"/>
                          <a:sym typeface="Bebas Neue"/>
                        </a:rPr>
                        <a:t>SQL License Savings Comparison</a:t>
                      </a:r>
                      <a:endParaRPr sz="3600" dirty="0">
                        <a:solidFill>
                          <a:schemeClr val="lt1"/>
                        </a:solidFill>
                        <a:latin typeface="Barlow" panose="00000500000000000000" pitchFamily="2" charset="0"/>
                        <a:ea typeface="Bebas Neue"/>
                        <a:cs typeface="Bebas Neue"/>
                        <a:sym typeface="Bebas Neue"/>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B73"/>
                    </a:solidFill>
                  </a:tcPr>
                </a:tc>
                <a:tc hMerge="1">
                  <a:txBody>
                    <a:bodyPr/>
                    <a:lstStyle/>
                    <a:p>
                      <a:endParaRPr lang="en-US"/>
                    </a:p>
                  </a:txBody>
                  <a:tcPr/>
                </a:tc>
                <a:extLst>
                  <a:ext uri="{0D108BD9-81ED-4DB2-BD59-A6C34878D82A}">
                    <a16:rowId xmlns:a16="http://schemas.microsoft.com/office/drawing/2014/main" val="10000"/>
                  </a:ext>
                </a:extLst>
              </a:tr>
              <a:tr h="1027906">
                <a:tc>
                  <a:txBody>
                    <a:bodyPr/>
                    <a:lstStyle/>
                    <a:p>
                      <a:pPr marL="91440" marR="91440" lvl="0" indent="0" algn="l" rtl="0">
                        <a:lnSpc>
                          <a:spcPct val="100000"/>
                        </a:lnSpc>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SQL Enterprise x 32 cores</a:t>
                      </a:r>
                      <a:endParaRPr sz="3600" dirty="0">
                        <a:solidFill>
                          <a:schemeClr val="dk1"/>
                        </a:solidFill>
                        <a:latin typeface="Barlow" panose="00000500000000000000" pitchFamily="2" charset="0"/>
                        <a:ea typeface="Lexend Deca"/>
                        <a:cs typeface="Lexend Deca"/>
                        <a:sym typeface="Lexend Deca"/>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0" lvl="0" indent="0" algn="ctr" rtl="0">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$40k</a:t>
                      </a:r>
                      <a:endParaRPr sz="3600" dirty="0">
                        <a:solidFill>
                          <a:schemeClr val="dk1"/>
                        </a:solidFill>
                        <a:latin typeface="Barlow" panose="00000500000000000000" pitchFamily="2" charset="0"/>
                        <a:ea typeface="Lexend Deca"/>
                        <a:cs typeface="Lexend Deca"/>
                        <a:sym typeface="Lexend Deca"/>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extLst>
                  <a:ext uri="{0D108BD9-81ED-4DB2-BD59-A6C34878D82A}">
                    <a16:rowId xmlns:a16="http://schemas.microsoft.com/office/drawing/2014/main" val="10002"/>
                  </a:ext>
                </a:extLst>
              </a:tr>
              <a:tr h="1090776">
                <a:tc>
                  <a:txBody>
                    <a:bodyPr/>
                    <a:lstStyle/>
                    <a:p>
                      <a:pPr marL="91440" marR="91440" lvl="0" indent="0" algn="l" rtl="0">
                        <a:lnSpc>
                          <a:spcPct val="100000"/>
                        </a:lnSpc>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SQL S</a:t>
                      </a:r>
                      <a:r>
                        <a:rPr lang="en-GB" sz="3600" dirty="0">
                          <a:solidFill>
                            <a:schemeClr val="dk1"/>
                          </a:solidFill>
                          <a:latin typeface="Barlow" panose="00000500000000000000" pitchFamily="2" charset="0"/>
                          <a:ea typeface="Lexend Deca"/>
                          <a:cs typeface="Lexend Deca"/>
                          <a:sym typeface="Lexend Deca"/>
                        </a:rPr>
                        <a:t>t</a:t>
                      </a:r>
                      <a:r>
                        <a:rPr lang="en" sz="3600" dirty="0">
                          <a:solidFill>
                            <a:schemeClr val="dk1"/>
                          </a:solidFill>
                          <a:latin typeface="Barlow" panose="00000500000000000000" pitchFamily="2" charset="0"/>
                          <a:ea typeface="Lexend Deca"/>
                          <a:cs typeface="Lexend Deca"/>
                          <a:sym typeface="Lexend Deca"/>
                        </a:rPr>
                        <a:t>andard x 32 cores</a:t>
                      </a:r>
                      <a:endParaRPr sz="3600" dirty="0">
                        <a:solidFill>
                          <a:schemeClr val="dk1"/>
                        </a:solidFill>
                        <a:latin typeface="Barlow" panose="00000500000000000000" pitchFamily="2" charset="0"/>
                        <a:ea typeface="Lexend Deca"/>
                        <a:cs typeface="Lexend Deca"/>
                        <a:sym typeface="Lexend Deca"/>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0" lvl="0" indent="0" algn="ctr" rtl="0">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$10k</a:t>
                      </a:r>
                      <a:endParaRPr sz="3600" dirty="0">
                        <a:solidFill>
                          <a:schemeClr val="dk1"/>
                        </a:solidFill>
                        <a:latin typeface="Barlow" panose="00000500000000000000" pitchFamily="2" charset="0"/>
                        <a:ea typeface="Lexend Deca"/>
                        <a:cs typeface="Lexend Deca"/>
                        <a:sym typeface="Lexend Deca"/>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extLst>
                  <a:ext uri="{0D108BD9-81ED-4DB2-BD59-A6C34878D82A}">
                    <a16:rowId xmlns:a16="http://schemas.microsoft.com/office/drawing/2014/main" val="10003"/>
                  </a:ext>
                </a:extLst>
              </a:tr>
              <a:tr h="1027906">
                <a:tc>
                  <a:txBody>
                    <a:bodyPr/>
                    <a:lstStyle/>
                    <a:p>
                      <a:pPr marL="91440" marR="91440" lvl="0" indent="0" algn="l" rtl="0">
                        <a:lnSpc>
                          <a:spcPct val="100000"/>
                        </a:lnSpc>
                        <a:spcBef>
                          <a:spcPts val="0"/>
                        </a:spcBef>
                        <a:spcAft>
                          <a:spcPts val="0"/>
                        </a:spcAft>
                        <a:buNone/>
                      </a:pPr>
                      <a:r>
                        <a:rPr lang="en" sz="3600" dirty="0">
                          <a:solidFill>
                            <a:srgbClr val="FF0000"/>
                          </a:solidFill>
                          <a:latin typeface="Barlow" panose="00000500000000000000" pitchFamily="2" charset="0"/>
                          <a:ea typeface="Lexend Deca"/>
                          <a:cs typeface="Lexend Deca"/>
                          <a:sym typeface="Lexend Deca"/>
                        </a:rPr>
                        <a:t>Saving</a:t>
                      </a:r>
                      <a:endParaRPr sz="3600" dirty="0">
                        <a:solidFill>
                          <a:srgbClr val="FF0000"/>
                        </a:solidFill>
                        <a:latin typeface="Barlow" panose="00000500000000000000" pitchFamily="2" charset="0"/>
                        <a:ea typeface="Lexend Deca"/>
                        <a:cs typeface="Lexend Deca"/>
                        <a:sym typeface="Lexend Deca"/>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0" lvl="0" indent="0" algn="ctr" rtl="0">
                        <a:spcBef>
                          <a:spcPts val="0"/>
                        </a:spcBef>
                        <a:spcAft>
                          <a:spcPts val="0"/>
                        </a:spcAft>
                        <a:buNone/>
                      </a:pPr>
                      <a:r>
                        <a:rPr lang="en" sz="3600" dirty="0">
                          <a:solidFill>
                            <a:srgbClr val="FF0000"/>
                          </a:solidFill>
                          <a:latin typeface="Barlow" panose="00000500000000000000" pitchFamily="2" charset="0"/>
                          <a:ea typeface="Lexend Deca"/>
                          <a:cs typeface="Lexend Deca"/>
                          <a:sym typeface="Lexend Deca"/>
                        </a:rPr>
                        <a:t>75% </a:t>
                      </a:r>
                      <a:endParaRPr sz="3600" dirty="0">
                        <a:solidFill>
                          <a:srgbClr val="FF0000"/>
                        </a:solidFill>
                        <a:latin typeface="Barlow" panose="00000500000000000000" pitchFamily="2" charset="0"/>
                        <a:ea typeface="Lexend Deca"/>
                        <a:cs typeface="Lexend Deca"/>
                        <a:sym typeface="Lexend Deca"/>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extLst>
                  <a:ext uri="{0D108BD9-81ED-4DB2-BD59-A6C34878D82A}">
                    <a16:rowId xmlns:a16="http://schemas.microsoft.com/office/drawing/2014/main" val="10004"/>
                  </a:ext>
                </a:extLst>
              </a:tr>
              <a:tr h="1027906">
                <a:tc>
                  <a:txBody>
                    <a:bodyPr/>
                    <a:lstStyle/>
                    <a:p>
                      <a:pPr marL="91440" marR="91440" lvl="0" indent="0" algn="l" rtl="0">
                        <a:lnSpc>
                          <a:spcPct val="100000"/>
                        </a:lnSpc>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SQL Enterprise x 16</a:t>
                      </a:r>
                      <a:endParaRPr sz="3600" dirty="0">
                        <a:solidFill>
                          <a:schemeClr val="dk1"/>
                        </a:solidFill>
                        <a:latin typeface="Barlow" panose="00000500000000000000" pitchFamily="2" charset="0"/>
                        <a:ea typeface="Lexend Deca"/>
                        <a:cs typeface="Lexend Deca"/>
                        <a:sym typeface="Lexend Deca"/>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0" lvl="0" indent="0" algn="ctr" rtl="0">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$640k</a:t>
                      </a:r>
                      <a:endParaRPr sz="3600" dirty="0">
                        <a:solidFill>
                          <a:schemeClr val="dk1"/>
                        </a:solidFill>
                        <a:latin typeface="Barlow" panose="00000500000000000000" pitchFamily="2" charset="0"/>
                        <a:ea typeface="Lexend Deca"/>
                        <a:cs typeface="Lexend Deca"/>
                        <a:sym typeface="Lexend Deca"/>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extLst>
                  <a:ext uri="{0D108BD9-81ED-4DB2-BD59-A6C34878D82A}">
                    <a16:rowId xmlns:a16="http://schemas.microsoft.com/office/drawing/2014/main" val="10005"/>
                  </a:ext>
                </a:extLst>
              </a:tr>
              <a:tr h="1027906">
                <a:tc>
                  <a:txBody>
                    <a:bodyPr/>
                    <a:lstStyle/>
                    <a:p>
                      <a:pPr marL="91440" marR="91440" lvl="0" indent="0" algn="l" rtl="0">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SQL S</a:t>
                      </a:r>
                      <a:r>
                        <a:rPr lang="en-GB" sz="3600" dirty="0">
                          <a:solidFill>
                            <a:schemeClr val="dk1"/>
                          </a:solidFill>
                          <a:latin typeface="Barlow" panose="00000500000000000000" pitchFamily="2" charset="0"/>
                          <a:ea typeface="Lexend Deca"/>
                          <a:cs typeface="Lexend Deca"/>
                          <a:sym typeface="Lexend Deca"/>
                        </a:rPr>
                        <a:t>t</a:t>
                      </a:r>
                      <a:r>
                        <a:rPr lang="en" sz="3600" dirty="0">
                          <a:solidFill>
                            <a:schemeClr val="dk1"/>
                          </a:solidFill>
                          <a:latin typeface="Barlow" panose="00000500000000000000" pitchFamily="2" charset="0"/>
                          <a:ea typeface="Lexend Deca"/>
                          <a:cs typeface="Lexend Deca"/>
                          <a:sym typeface="Lexend Deca"/>
                        </a:rPr>
                        <a:t>andard x 6</a:t>
                      </a:r>
                      <a:endParaRPr sz="3600" dirty="0">
                        <a:solidFill>
                          <a:schemeClr val="dk1"/>
                        </a:solidFill>
                        <a:latin typeface="Barlow" panose="00000500000000000000" pitchFamily="2" charset="0"/>
                        <a:ea typeface="Lexend Deca"/>
                        <a:cs typeface="Lexend Deca"/>
                        <a:sym typeface="Lexend Deca"/>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0" lvl="0" indent="0" algn="ctr" rtl="0">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$60k</a:t>
                      </a:r>
                      <a:endParaRPr sz="3600" dirty="0">
                        <a:solidFill>
                          <a:schemeClr val="dk1"/>
                        </a:solidFill>
                        <a:latin typeface="Barlow" panose="00000500000000000000" pitchFamily="2" charset="0"/>
                        <a:ea typeface="Lexend Deca"/>
                        <a:cs typeface="Lexend Deca"/>
                        <a:sym typeface="Lexend Deca"/>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extLst>
                  <a:ext uri="{0D108BD9-81ED-4DB2-BD59-A6C34878D82A}">
                    <a16:rowId xmlns:a16="http://schemas.microsoft.com/office/drawing/2014/main" val="10006"/>
                  </a:ext>
                </a:extLst>
              </a:tr>
              <a:tr h="1027906">
                <a:tc>
                  <a:txBody>
                    <a:bodyPr/>
                    <a:lstStyle/>
                    <a:p>
                      <a:pPr marL="91440" marR="91440" lvl="0" indent="0" algn="l" rtl="0">
                        <a:lnSpc>
                          <a:spcPct val="100000"/>
                        </a:lnSpc>
                        <a:spcBef>
                          <a:spcPts val="0"/>
                        </a:spcBef>
                        <a:spcAft>
                          <a:spcPts val="0"/>
                        </a:spcAft>
                        <a:buNone/>
                      </a:pPr>
                      <a:r>
                        <a:rPr lang="en" sz="3600" dirty="0">
                          <a:solidFill>
                            <a:srgbClr val="FF0000"/>
                          </a:solidFill>
                          <a:latin typeface="Barlow" panose="00000500000000000000" pitchFamily="2" charset="0"/>
                          <a:ea typeface="Lexend Deca"/>
                          <a:cs typeface="Lexend Deca"/>
                          <a:sym typeface="Lexend Deca"/>
                        </a:rPr>
                        <a:t>Saving</a:t>
                      </a:r>
                      <a:endParaRPr sz="3600" dirty="0">
                        <a:solidFill>
                          <a:srgbClr val="FF0000"/>
                        </a:solidFill>
                        <a:latin typeface="Barlow" panose="00000500000000000000" pitchFamily="2" charset="0"/>
                        <a:ea typeface="Lexend Deca"/>
                        <a:cs typeface="Lexend Deca"/>
                        <a:sym typeface="Lexend Deca"/>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0" lvl="0" indent="0" algn="ctr" rtl="0">
                        <a:spcBef>
                          <a:spcPts val="0"/>
                        </a:spcBef>
                        <a:spcAft>
                          <a:spcPts val="0"/>
                        </a:spcAft>
                        <a:buNone/>
                      </a:pPr>
                      <a:r>
                        <a:rPr lang="en" sz="3600" dirty="0">
                          <a:solidFill>
                            <a:srgbClr val="FF0000"/>
                          </a:solidFill>
                          <a:latin typeface="Barlow" panose="00000500000000000000" pitchFamily="2" charset="0"/>
                          <a:ea typeface="Lexend Deca"/>
                          <a:cs typeface="Lexend Deca"/>
                          <a:sym typeface="Lexend Deca"/>
                        </a:rPr>
                        <a:t>90%</a:t>
                      </a:r>
                      <a:endParaRPr sz="3600" dirty="0">
                        <a:solidFill>
                          <a:srgbClr val="FF0000"/>
                        </a:solidFill>
                        <a:latin typeface="Barlow" panose="00000500000000000000" pitchFamily="2" charset="0"/>
                        <a:ea typeface="Lexend Deca"/>
                        <a:cs typeface="Lexend Deca"/>
                        <a:sym typeface="Lexend Deca"/>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extLst>
                  <a:ext uri="{0D108BD9-81ED-4DB2-BD59-A6C34878D82A}">
                    <a16:rowId xmlns:a16="http://schemas.microsoft.com/office/drawing/2014/main" val="10007"/>
                  </a:ext>
                </a:extLst>
              </a:tr>
            </a:tbl>
          </a:graphicData>
        </a:graphic>
      </p:graphicFrame>
      <p:pic>
        <p:nvPicPr>
          <p:cNvPr id="4" name="Picture 2" descr="A cartoon of a pilot waving&#10;&#10;Description automatically generated">
            <a:extLst>
              <a:ext uri="{FF2B5EF4-FFF2-40B4-BE49-F238E27FC236}">
                <a16:creationId xmlns:a16="http://schemas.microsoft.com/office/drawing/2014/main" id="{29DB46B9-73E2-F953-B363-F6AC5F81A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6408" y="2136181"/>
            <a:ext cx="4768087" cy="65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258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45"/>
          <p:cNvSpPr txBox="1">
            <a:spLocks noGrp="1"/>
          </p:cNvSpPr>
          <p:nvPr>
            <p:ph type="title"/>
          </p:nvPr>
        </p:nvSpPr>
        <p:spPr>
          <a:xfrm>
            <a:off x="1425050" y="235848"/>
            <a:ext cx="15408000" cy="1145400"/>
          </a:xfrm>
          <a:prstGeom prst="rect">
            <a:avLst/>
          </a:prstGeom>
        </p:spPr>
        <p:txBody>
          <a:bodyPr spcFirstLastPara="1" vert="horz" wrap="square" lIns="182850" tIns="182850" rIns="182850" bIns="182850" rtlCol="0" anchor="t" anchorCtr="0">
            <a:noAutofit/>
          </a:bodyPr>
          <a:lstStyle/>
          <a:p>
            <a:pPr>
              <a:spcBef>
                <a:spcPts val="0"/>
              </a:spcBef>
            </a:pPr>
            <a:r>
              <a:rPr lang="en" dirty="0"/>
              <a:t>Additional Choices</a:t>
            </a:r>
            <a:endParaRPr dirty="0"/>
          </a:p>
        </p:txBody>
      </p:sp>
      <p:grpSp>
        <p:nvGrpSpPr>
          <p:cNvPr id="1333" name="Google Shape;1333;p45"/>
          <p:cNvGrpSpPr/>
          <p:nvPr/>
        </p:nvGrpSpPr>
        <p:grpSpPr>
          <a:xfrm>
            <a:off x="431032" y="5461624"/>
            <a:ext cx="5254745" cy="3312739"/>
            <a:chOff x="645226" y="2721689"/>
            <a:chExt cx="2194500" cy="1667767"/>
          </a:xfrm>
        </p:grpSpPr>
        <p:sp>
          <p:nvSpPr>
            <p:cNvPr id="1334" name="Google Shape;1334;p45"/>
            <p:cNvSpPr txBox="1"/>
            <p:nvPr/>
          </p:nvSpPr>
          <p:spPr>
            <a:xfrm>
              <a:off x="645226" y="3616058"/>
              <a:ext cx="2194500" cy="773398"/>
            </a:xfrm>
            <a:prstGeom prst="rect">
              <a:avLst/>
            </a:prstGeom>
            <a:noFill/>
            <a:ln>
              <a:noFill/>
            </a:ln>
          </p:spPr>
          <p:txBody>
            <a:bodyPr spcFirstLastPara="1" wrap="square" lIns="182850" tIns="182850" rIns="182850" bIns="182850" anchor="t" anchorCtr="0">
              <a:noAutofit/>
            </a:bodyPr>
            <a:lstStyle/>
            <a:p>
              <a:r>
                <a:rPr lang="en" sz="3200" dirty="0">
                  <a:solidFill>
                    <a:schemeClr val="dk1"/>
                  </a:solidFill>
                  <a:latin typeface="Lexend Deca"/>
                  <a:ea typeface="Lexend Deca"/>
                  <a:cs typeface="Lexend Deca"/>
                  <a:sym typeface="Lexend Deca"/>
                </a:rPr>
                <a:t>Windows Clustering for non WSFC Use Cases</a:t>
              </a:r>
              <a:endParaRPr sz="3200" dirty="0">
                <a:solidFill>
                  <a:schemeClr val="dk1"/>
                </a:solidFill>
                <a:latin typeface="Lexend Deca"/>
                <a:ea typeface="Lexend Deca"/>
                <a:cs typeface="Lexend Deca"/>
                <a:sym typeface="Lexend Deca"/>
              </a:endParaRPr>
            </a:p>
          </p:txBody>
        </p:sp>
        <p:sp>
          <p:nvSpPr>
            <p:cNvPr id="1335" name="Google Shape;1335;p45"/>
            <p:cNvSpPr txBox="1"/>
            <p:nvPr/>
          </p:nvSpPr>
          <p:spPr>
            <a:xfrm>
              <a:off x="647626" y="3202168"/>
              <a:ext cx="2192100" cy="544249"/>
            </a:xfrm>
            <a:prstGeom prst="rect">
              <a:avLst/>
            </a:prstGeom>
            <a:noFill/>
            <a:ln>
              <a:noFill/>
            </a:ln>
          </p:spPr>
          <p:txBody>
            <a:bodyPr spcFirstLastPara="1" wrap="square" lIns="182850" tIns="182850" rIns="182850" bIns="182850" anchor="b" anchorCtr="0">
              <a:noAutofit/>
            </a:bodyPr>
            <a:lstStyle/>
            <a:p>
              <a:r>
                <a:rPr lang="en" sz="4800" dirty="0">
                  <a:solidFill>
                    <a:schemeClr val="dk1"/>
                  </a:solidFill>
                  <a:latin typeface="Bebas Neue"/>
                  <a:ea typeface="Bebas Neue"/>
                  <a:cs typeface="Bebas Neue"/>
                  <a:sym typeface="Bebas Neue"/>
                </a:rPr>
                <a:t>LifeKeeper for Windows</a:t>
              </a:r>
              <a:endParaRPr sz="4800" dirty="0">
                <a:solidFill>
                  <a:schemeClr val="dk1"/>
                </a:solidFill>
                <a:latin typeface="Bebas Neue"/>
                <a:ea typeface="Bebas Neue"/>
                <a:cs typeface="Bebas Neue"/>
                <a:sym typeface="Bebas Neue"/>
              </a:endParaRPr>
            </a:p>
          </p:txBody>
        </p:sp>
        <p:sp>
          <p:nvSpPr>
            <p:cNvPr id="1336" name="Google Shape;1336;p45"/>
            <p:cNvSpPr txBox="1"/>
            <p:nvPr/>
          </p:nvSpPr>
          <p:spPr>
            <a:xfrm>
              <a:off x="720003" y="2721689"/>
              <a:ext cx="1081168" cy="484800"/>
            </a:xfrm>
            <a:prstGeom prst="rect">
              <a:avLst/>
            </a:prstGeom>
            <a:solidFill>
              <a:schemeClr val="accent3"/>
            </a:solidFill>
            <a:ln>
              <a:noFill/>
            </a:ln>
          </p:spPr>
          <p:txBody>
            <a:bodyPr spcFirstLastPara="1" wrap="square" lIns="182850" tIns="182850" rIns="182850" bIns="182850" anchor="ctr" anchorCtr="0">
              <a:noAutofit/>
            </a:bodyPr>
            <a:lstStyle/>
            <a:p>
              <a:r>
                <a:rPr lang="en" sz="4800" dirty="0">
                  <a:solidFill>
                    <a:schemeClr val="dk1"/>
                  </a:solidFill>
                  <a:latin typeface="Bebas Neue"/>
                  <a:ea typeface="Bebas Neue"/>
                  <a:cs typeface="Bebas Neue"/>
                  <a:sym typeface="Bebas Neue"/>
                </a:rPr>
                <a:t>Windows</a:t>
              </a:r>
              <a:endParaRPr sz="4800" dirty="0">
                <a:solidFill>
                  <a:schemeClr val="dk1"/>
                </a:solidFill>
                <a:latin typeface="Bebas Neue"/>
                <a:ea typeface="Bebas Neue"/>
                <a:cs typeface="Bebas Neue"/>
                <a:sym typeface="Bebas Neue"/>
              </a:endParaRPr>
            </a:p>
          </p:txBody>
        </p:sp>
      </p:grpSp>
      <p:grpSp>
        <p:nvGrpSpPr>
          <p:cNvPr id="7" name="Google Shape;1333;p45">
            <a:extLst>
              <a:ext uri="{FF2B5EF4-FFF2-40B4-BE49-F238E27FC236}">
                <a16:creationId xmlns:a16="http://schemas.microsoft.com/office/drawing/2014/main" id="{B98E41FF-B8F6-85C4-74DA-806AC2206542}"/>
              </a:ext>
            </a:extLst>
          </p:cNvPr>
          <p:cNvGrpSpPr/>
          <p:nvPr/>
        </p:nvGrpSpPr>
        <p:grpSpPr>
          <a:xfrm>
            <a:off x="12881516" y="5461624"/>
            <a:ext cx="4534665" cy="3312739"/>
            <a:chOff x="645226" y="2721689"/>
            <a:chExt cx="2194500" cy="1667767"/>
          </a:xfrm>
        </p:grpSpPr>
        <p:sp>
          <p:nvSpPr>
            <p:cNvPr id="8" name="Google Shape;1334;p45">
              <a:extLst>
                <a:ext uri="{FF2B5EF4-FFF2-40B4-BE49-F238E27FC236}">
                  <a16:creationId xmlns:a16="http://schemas.microsoft.com/office/drawing/2014/main" id="{CF698253-523C-A351-504B-D3B588AA7042}"/>
                </a:ext>
              </a:extLst>
            </p:cNvPr>
            <p:cNvSpPr txBox="1"/>
            <p:nvPr/>
          </p:nvSpPr>
          <p:spPr>
            <a:xfrm>
              <a:off x="645226" y="3616058"/>
              <a:ext cx="2194500" cy="773398"/>
            </a:xfrm>
            <a:prstGeom prst="rect">
              <a:avLst/>
            </a:prstGeom>
            <a:noFill/>
            <a:ln>
              <a:noFill/>
            </a:ln>
          </p:spPr>
          <p:txBody>
            <a:bodyPr spcFirstLastPara="1" wrap="square" lIns="182850" tIns="182850" rIns="182850" bIns="182850" anchor="t" anchorCtr="0">
              <a:noAutofit/>
            </a:bodyPr>
            <a:lstStyle/>
            <a:p>
              <a:r>
                <a:rPr lang="en" sz="3200" dirty="0">
                  <a:solidFill>
                    <a:schemeClr val="dk1"/>
                  </a:solidFill>
                  <a:latin typeface="Lexend Deca"/>
                  <a:ea typeface="Lexend Deca"/>
                  <a:cs typeface="Lexend Deca"/>
                  <a:sym typeface="Lexend Deca"/>
                </a:rPr>
                <a:t>Linux Clustering for SQL </a:t>
              </a:r>
              <a:endParaRPr sz="3200" dirty="0">
                <a:solidFill>
                  <a:schemeClr val="dk1"/>
                </a:solidFill>
                <a:latin typeface="Lexend Deca"/>
                <a:ea typeface="Lexend Deca"/>
                <a:cs typeface="Lexend Deca"/>
                <a:sym typeface="Lexend Deca"/>
              </a:endParaRPr>
            </a:p>
          </p:txBody>
        </p:sp>
        <p:sp>
          <p:nvSpPr>
            <p:cNvPr id="9" name="Google Shape;1335;p45">
              <a:extLst>
                <a:ext uri="{FF2B5EF4-FFF2-40B4-BE49-F238E27FC236}">
                  <a16:creationId xmlns:a16="http://schemas.microsoft.com/office/drawing/2014/main" id="{922A8463-0081-8841-C21B-66BBADF1F1CC}"/>
                </a:ext>
              </a:extLst>
            </p:cNvPr>
            <p:cNvSpPr txBox="1"/>
            <p:nvPr/>
          </p:nvSpPr>
          <p:spPr>
            <a:xfrm>
              <a:off x="647626" y="3202168"/>
              <a:ext cx="2192100" cy="544249"/>
            </a:xfrm>
            <a:prstGeom prst="rect">
              <a:avLst/>
            </a:prstGeom>
            <a:noFill/>
            <a:ln>
              <a:noFill/>
            </a:ln>
          </p:spPr>
          <p:txBody>
            <a:bodyPr spcFirstLastPara="1" wrap="square" lIns="182850" tIns="182850" rIns="182850" bIns="182850" anchor="b" anchorCtr="0">
              <a:noAutofit/>
            </a:bodyPr>
            <a:lstStyle/>
            <a:p>
              <a:r>
                <a:rPr lang="en" sz="4800" dirty="0">
                  <a:solidFill>
                    <a:schemeClr val="dk1"/>
                  </a:solidFill>
                  <a:latin typeface="Bebas Neue"/>
                  <a:ea typeface="Bebas Neue"/>
                  <a:cs typeface="Bebas Neue"/>
                  <a:sym typeface="Bebas Neue"/>
                </a:rPr>
                <a:t>LifeKeeper for Linux</a:t>
              </a:r>
              <a:endParaRPr sz="4800" dirty="0">
                <a:solidFill>
                  <a:schemeClr val="dk1"/>
                </a:solidFill>
                <a:latin typeface="Bebas Neue"/>
                <a:ea typeface="Bebas Neue"/>
                <a:cs typeface="Bebas Neue"/>
                <a:sym typeface="Bebas Neue"/>
              </a:endParaRPr>
            </a:p>
          </p:txBody>
        </p:sp>
        <p:sp>
          <p:nvSpPr>
            <p:cNvPr id="10" name="Google Shape;1336;p45">
              <a:extLst>
                <a:ext uri="{FF2B5EF4-FFF2-40B4-BE49-F238E27FC236}">
                  <a16:creationId xmlns:a16="http://schemas.microsoft.com/office/drawing/2014/main" id="{AE1D6909-A2A8-3FE4-2334-DAF1CAF3F5C3}"/>
                </a:ext>
              </a:extLst>
            </p:cNvPr>
            <p:cNvSpPr txBox="1"/>
            <p:nvPr/>
          </p:nvSpPr>
          <p:spPr>
            <a:xfrm>
              <a:off x="720003" y="2721689"/>
              <a:ext cx="726715" cy="484800"/>
            </a:xfrm>
            <a:prstGeom prst="rect">
              <a:avLst/>
            </a:prstGeom>
            <a:solidFill>
              <a:schemeClr val="accent1"/>
            </a:solidFill>
            <a:ln>
              <a:noFill/>
            </a:ln>
          </p:spPr>
          <p:txBody>
            <a:bodyPr spcFirstLastPara="1" wrap="square" lIns="182850" tIns="182850" rIns="182850" bIns="182850" anchor="ctr" anchorCtr="0">
              <a:noAutofit/>
            </a:bodyPr>
            <a:lstStyle/>
            <a:p>
              <a:r>
                <a:rPr lang="en" sz="4800" dirty="0">
                  <a:solidFill>
                    <a:schemeClr val="dk1"/>
                  </a:solidFill>
                  <a:latin typeface="Bebas Neue"/>
                  <a:ea typeface="Bebas Neue"/>
                  <a:cs typeface="Bebas Neue"/>
                  <a:sym typeface="Bebas Neue"/>
                </a:rPr>
                <a:t>Linux</a:t>
              </a:r>
              <a:endParaRPr sz="4800" dirty="0">
                <a:solidFill>
                  <a:schemeClr val="dk1"/>
                </a:solidFill>
                <a:latin typeface="Bebas Neue"/>
                <a:ea typeface="Bebas Neue"/>
                <a:cs typeface="Bebas Neue"/>
                <a:sym typeface="Bebas Neue"/>
              </a:endParaRPr>
            </a:p>
          </p:txBody>
        </p:sp>
      </p:grpSp>
      <p:grpSp>
        <p:nvGrpSpPr>
          <p:cNvPr id="11" name="Google Shape;1333;p45">
            <a:extLst>
              <a:ext uri="{FF2B5EF4-FFF2-40B4-BE49-F238E27FC236}">
                <a16:creationId xmlns:a16="http://schemas.microsoft.com/office/drawing/2014/main" id="{407C0FA9-1FA2-6D1D-8089-C27E71AD1A58}"/>
              </a:ext>
            </a:extLst>
          </p:cNvPr>
          <p:cNvGrpSpPr/>
          <p:nvPr/>
        </p:nvGrpSpPr>
        <p:grpSpPr>
          <a:xfrm>
            <a:off x="431032" y="2280918"/>
            <a:ext cx="20385682" cy="2060019"/>
            <a:chOff x="647626" y="2730619"/>
            <a:chExt cx="3072458" cy="1193760"/>
          </a:xfrm>
        </p:grpSpPr>
        <p:sp>
          <p:nvSpPr>
            <p:cNvPr id="12" name="Google Shape;1334;p45">
              <a:extLst>
                <a:ext uri="{FF2B5EF4-FFF2-40B4-BE49-F238E27FC236}">
                  <a16:creationId xmlns:a16="http://schemas.microsoft.com/office/drawing/2014/main" id="{B05DCB80-3714-DFE4-9FA5-66D416293E2B}"/>
                </a:ext>
              </a:extLst>
            </p:cNvPr>
            <p:cNvSpPr txBox="1"/>
            <p:nvPr/>
          </p:nvSpPr>
          <p:spPr>
            <a:xfrm>
              <a:off x="1525584" y="3150981"/>
              <a:ext cx="2194500" cy="773398"/>
            </a:xfrm>
            <a:prstGeom prst="rect">
              <a:avLst/>
            </a:prstGeom>
            <a:noFill/>
            <a:ln>
              <a:noFill/>
            </a:ln>
          </p:spPr>
          <p:txBody>
            <a:bodyPr spcFirstLastPara="1" wrap="square" lIns="182850" tIns="182850" rIns="182850" bIns="182850" anchor="t" anchorCtr="0">
              <a:noAutofit/>
            </a:bodyPr>
            <a:lstStyle/>
            <a:p>
              <a:r>
                <a:rPr lang="en" sz="3200" dirty="0">
                  <a:solidFill>
                    <a:schemeClr val="dk1"/>
                  </a:solidFill>
                  <a:latin typeface="Lexend Deca"/>
                  <a:ea typeface="Lexend Deca"/>
                  <a:cs typeface="Lexend Deca"/>
                  <a:sym typeface="Lexend Deca"/>
                </a:rPr>
                <a:t>SANLESS Clustering for Windows Failover Clustering</a:t>
              </a:r>
              <a:endParaRPr sz="3200" dirty="0">
                <a:solidFill>
                  <a:schemeClr val="dk1"/>
                </a:solidFill>
                <a:latin typeface="Lexend Deca"/>
                <a:ea typeface="Lexend Deca"/>
                <a:cs typeface="Lexend Deca"/>
                <a:sym typeface="Lexend Deca"/>
              </a:endParaRPr>
            </a:p>
          </p:txBody>
        </p:sp>
        <p:sp>
          <p:nvSpPr>
            <p:cNvPr id="13" name="Google Shape;1335;p45">
              <a:extLst>
                <a:ext uri="{FF2B5EF4-FFF2-40B4-BE49-F238E27FC236}">
                  <a16:creationId xmlns:a16="http://schemas.microsoft.com/office/drawing/2014/main" id="{0824CAE4-3514-7958-4D00-ACA7831744D3}"/>
                </a:ext>
              </a:extLst>
            </p:cNvPr>
            <p:cNvSpPr txBox="1"/>
            <p:nvPr/>
          </p:nvSpPr>
          <p:spPr>
            <a:xfrm>
              <a:off x="647626" y="3202168"/>
              <a:ext cx="2192100" cy="544249"/>
            </a:xfrm>
            <a:prstGeom prst="rect">
              <a:avLst/>
            </a:prstGeom>
            <a:noFill/>
            <a:ln>
              <a:noFill/>
            </a:ln>
          </p:spPr>
          <p:txBody>
            <a:bodyPr spcFirstLastPara="1" wrap="square" lIns="182850" tIns="182850" rIns="182850" bIns="182850" anchor="b" anchorCtr="0">
              <a:noAutofit/>
            </a:bodyPr>
            <a:lstStyle/>
            <a:p>
              <a:r>
                <a:rPr lang="en" sz="4800" dirty="0">
                  <a:solidFill>
                    <a:schemeClr val="dk1"/>
                  </a:solidFill>
                  <a:latin typeface="Bebas Neue"/>
                  <a:ea typeface="Bebas Neue"/>
                  <a:cs typeface="Bebas Neue"/>
                  <a:sym typeface="Bebas Neue"/>
                </a:rPr>
                <a:t>DataKeeper Cluster Edition</a:t>
              </a:r>
              <a:endParaRPr sz="4800" dirty="0">
                <a:solidFill>
                  <a:schemeClr val="dk1"/>
                </a:solidFill>
                <a:latin typeface="Bebas Neue"/>
                <a:ea typeface="Bebas Neue"/>
                <a:cs typeface="Bebas Neue"/>
                <a:sym typeface="Bebas Neue"/>
              </a:endParaRPr>
            </a:p>
          </p:txBody>
        </p:sp>
        <p:sp>
          <p:nvSpPr>
            <p:cNvPr id="14" name="Google Shape;1336;p45">
              <a:extLst>
                <a:ext uri="{FF2B5EF4-FFF2-40B4-BE49-F238E27FC236}">
                  <a16:creationId xmlns:a16="http://schemas.microsoft.com/office/drawing/2014/main" id="{1A65DB7E-0450-C366-F792-0375CAA9DD92}"/>
                </a:ext>
              </a:extLst>
            </p:cNvPr>
            <p:cNvSpPr txBox="1"/>
            <p:nvPr/>
          </p:nvSpPr>
          <p:spPr>
            <a:xfrm>
              <a:off x="679265" y="2730619"/>
              <a:ext cx="2518767" cy="484800"/>
            </a:xfrm>
            <a:prstGeom prst="rect">
              <a:avLst/>
            </a:prstGeom>
            <a:solidFill>
              <a:schemeClr val="tx2"/>
            </a:solidFill>
            <a:ln>
              <a:noFill/>
            </a:ln>
          </p:spPr>
          <p:txBody>
            <a:bodyPr spcFirstLastPara="1" wrap="square" lIns="182850" tIns="182850" rIns="182850" bIns="182850" anchor="ctr" anchorCtr="0">
              <a:noAutofit/>
            </a:bodyPr>
            <a:lstStyle/>
            <a:p>
              <a:r>
                <a:rPr lang="en" sz="4800" dirty="0">
                  <a:solidFill>
                    <a:schemeClr val="bg1"/>
                  </a:solidFill>
                  <a:latin typeface="Bebas Neue"/>
                  <a:ea typeface="Bebas Neue"/>
                  <a:cs typeface="Bebas Neue"/>
                  <a:sym typeface="Bebas Neue"/>
                </a:rPr>
                <a:t>Windows</a:t>
              </a:r>
              <a:endParaRPr sz="4800" dirty="0">
                <a:solidFill>
                  <a:schemeClr val="bg1"/>
                </a:solidFill>
                <a:latin typeface="Bebas Neue"/>
                <a:ea typeface="Bebas Neue"/>
                <a:cs typeface="Bebas Neue"/>
                <a:sym typeface="Bebas Neue"/>
              </a:endParaRPr>
            </a:p>
          </p:txBody>
        </p:sp>
      </p:grpSp>
      <p:graphicFrame>
        <p:nvGraphicFramePr>
          <p:cNvPr id="17" name="Chart 16">
            <a:extLst>
              <a:ext uri="{FF2B5EF4-FFF2-40B4-BE49-F238E27FC236}">
                <a16:creationId xmlns:a16="http://schemas.microsoft.com/office/drawing/2014/main" id="{07E390F5-DEA5-6E87-6B31-4753AC2CCBCE}"/>
              </a:ext>
            </a:extLst>
          </p:cNvPr>
          <p:cNvGraphicFramePr/>
          <p:nvPr>
            <p:extLst>
              <p:ext uri="{D42A27DB-BD31-4B8C-83A1-F6EECF244321}">
                <p14:modId xmlns:p14="http://schemas.microsoft.com/office/powerpoint/2010/main" val="706190895"/>
              </p:ext>
            </p:extLst>
          </p:nvPr>
        </p:nvGraphicFramePr>
        <p:xfrm>
          <a:off x="4689506" y="3904663"/>
          <a:ext cx="8908988" cy="5504160"/>
        </p:xfrm>
        <a:graphic>
          <a:graphicData uri="http://schemas.openxmlformats.org/drawingml/2006/chart">
            <c:chart xmlns:c="http://schemas.openxmlformats.org/drawingml/2006/chart" xmlns:r="http://schemas.openxmlformats.org/officeDocument/2006/relationships" r:id="rId3"/>
          </a:graphicData>
        </a:graphic>
      </p:graphicFrame>
      <p:pic>
        <p:nvPicPr>
          <p:cNvPr id="18" name="Picture 17" descr="Logo, icon&#10;&#10;Description automatically generated">
            <a:extLst>
              <a:ext uri="{FF2B5EF4-FFF2-40B4-BE49-F238E27FC236}">
                <a16:creationId xmlns:a16="http://schemas.microsoft.com/office/drawing/2014/main" id="{4DA6EE6E-5CD0-C5ED-7CBE-EF4D30770FB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45335" y="5438143"/>
            <a:ext cx="2110765" cy="2110765"/>
          </a:xfrm>
          <a:prstGeom prst="rect">
            <a:avLst/>
          </a:prstGeom>
          <a:effectLst>
            <a:outerShdw blurRad="126889" dist="38100" dir="2700000" sx="105000" sy="105000" algn="tl" rotWithShape="0">
              <a:prstClr val="black">
                <a:alpha val="30000"/>
              </a:prstClr>
            </a:outerShdw>
          </a:effectLst>
        </p:spPr>
      </p:pic>
      <p:pic>
        <p:nvPicPr>
          <p:cNvPr id="6146" name="Picture 2" descr="A red and white helicopter&#10;&#10;Description automatically generated">
            <a:extLst>
              <a:ext uri="{FF2B5EF4-FFF2-40B4-BE49-F238E27FC236}">
                <a16:creationId xmlns:a16="http://schemas.microsoft.com/office/drawing/2014/main" id="{6B2043F9-16B5-EA5C-1E06-91F25CC3D7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1582431" y="442006"/>
            <a:ext cx="4408870" cy="14382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A cartoon of a person wearing goggles&#10;&#10;Description automatically generated">
            <a:extLst>
              <a:ext uri="{FF2B5EF4-FFF2-40B4-BE49-F238E27FC236}">
                <a16:creationId xmlns:a16="http://schemas.microsoft.com/office/drawing/2014/main" id="{5DCC82C9-8C38-D66F-7743-1B3EDB761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8274" y="666761"/>
            <a:ext cx="4555070" cy="19928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9AAD2E5-21F1-B43E-A3BB-A3020F7C43AE}"/>
              </a:ext>
            </a:extLst>
          </p:cNvPr>
          <p:cNvSpPr>
            <a:spLocks noGrp="1"/>
          </p:cNvSpPr>
          <p:nvPr>
            <p:ph type="title"/>
          </p:nvPr>
        </p:nvSpPr>
        <p:spPr/>
        <p:txBody>
          <a:bodyPr/>
          <a:lstStyle/>
          <a:p>
            <a:r>
              <a:rPr lang="en-US" dirty="0"/>
              <a:t>Before We Finish</a:t>
            </a:r>
            <a:endParaRPr lang="en-GB" dirty="0"/>
          </a:p>
        </p:txBody>
      </p:sp>
      <p:grpSp>
        <p:nvGrpSpPr>
          <p:cNvPr id="12" name="Group 11">
            <a:extLst>
              <a:ext uri="{FF2B5EF4-FFF2-40B4-BE49-F238E27FC236}">
                <a16:creationId xmlns:a16="http://schemas.microsoft.com/office/drawing/2014/main" id="{2E910A05-0B5B-9BDC-16D2-1608848703C3}"/>
              </a:ext>
            </a:extLst>
          </p:cNvPr>
          <p:cNvGrpSpPr/>
          <p:nvPr/>
        </p:nvGrpSpPr>
        <p:grpSpPr>
          <a:xfrm>
            <a:off x="5903640" y="1903140"/>
            <a:ext cx="10607181" cy="7134760"/>
            <a:chOff x="5471592" y="1462972"/>
            <a:chExt cx="11026170" cy="7641725"/>
          </a:xfrm>
        </p:grpSpPr>
        <p:pic>
          <p:nvPicPr>
            <p:cNvPr id="5" name="Picture 4">
              <a:extLst>
                <a:ext uri="{FF2B5EF4-FFF2-40B4-BE49-F238E27FC236}">
                  <a16:creationId xmlns:a16="http://schemas.microsoft.com/office/drawing/2014/main" id="{EFF36DA4-D77A-E67E-EE07-29F86C3BF819}"/>
                </a:ext>
              </a:extLst>
            </p:cNvPr>
            <p:cNvPicPr>
              <a:picLocks noChangeAspect="1"/>
            </p:cNvPicPr>
            <p:nvPr/>
          </p:nvPicPr>
          <p:blipFill>
            <a:blip r:embed="rId3"/>
            <a:stretch>
              <a:fillRect/>
            </a:stretch>
          </p:blipFill>
          <p:spPr>
            <a:xfrm>
              <a:off x="10984678" y="1462972"/>
              <a:ext cx="5493733" cy="5192694"/>
            </a:xfrm>
            <a:prstGeom prst="rect">
              <a:avLst/>
            </a:prstGeom>
          </p:spPr>
        </p:pic>
        <p:pic>
          <p:nvPicPr>
            <p:cNvPr id="7" name="Picture 6">
              <a:extLst>
                <a:ext uri="{FF2B5EF4-FFF2-40B4-BE49-F238E27FC236}">
                  <a16:creationId xmlns:a16="http://schemas.microsoft.com/office/drawing/2014/main" id="{574AD7A5-9847-EB86-404E-690169428232}"/>
                </a:ext>
              </a:extLst>
            </p:cNvPr>
            <p:cNvPicPr>
              <a:picLocks noChangeAspect="1"/>
            </p:cNvPicPr>
            <p:nvPr/>
          </p:nvPicPr>
          <p:blipFill>
            <a:blip r:embed="rId4"/>
            <a:stretch>
              <a:fillRect/>
            </a:stretch>
          </p:blipFill>
          <p:spPr>
            <a:xfrm>
              <a:off x="5471592" y="1462972"/>
              <a:ext cx="5493734" cy="5192694"/>
            </a:xfrm>
            <a:prstGeom prst="rect">
              <a:avLst/>
            </a:prstGeom>
          </p:spPr>
        </p:pic>
        <p:pic>
          <p:nvPicPr>
            <p:cNvPr id="8" name="Picture 7">
              <a:extLst>
                <a:ext uri="{FF2B5EF4-FFF2-40B4-BE49-F238E27FC236}">
                  <a16:creationId xmlns:a16="http://schemas.microsoft.com/office/drawing/2014/main" id="{2AC67355-120F-42D2-7509-9CEC9B3D6BC0}"/>
                </a:ext>
              </a:extLst>
            </p:cNvPr>
            <p:cNvPicPr>
              <a:picLocks noChangeAspect="1"/>
            </p:cNvPicPr>
            <p:nvPr/>
          </p:nvPicPr>
          <p:blipFill>
            <a:blip r:embed="rId5"/>
            <a:stretch>
              <a:fillRect/>
            </a:stretch>
          </p:blipFill>
          <p:spPr>
            <a:xfrm>
              <a:off x="5486487" y="6663362"/>
              <a:ext cx="3730612" cy="2441335"/>
            </a:xfrm>
            <a:prstGeom prst="rect">
              <a:avLst/>
            </a:prstGeom>
          </p:spPr>
        </p:pic>
        <p:pic>
          <p:nvPicPr>
            <p:cNvPr id="10" name="Picture 9">
              <a:extLst>
                <a:ext uri="{FF2B5EF4-FFF2-40B4-BE49-F238E27FC236}">
                  <a16:creationId xmlns:a16="http://schemas.microsoft.com/office/drawing/2014/main" id="{E0EF0BB9-E56E-1FFE-74E6-8FB5C51844E2}"/>
                </a:ext>
              </a:extLst>
            </p:cNvPr>
            <p:cNvPicPr>
              <a:picLocks noChangeAspect="1"/>
            </p:cNvPicPr>
            <p:nvPr/>
          </p:nvPicPr>
          <p:blipFill>
            <a:blip r:embed="rId6"/>
            <a:stretch>
              <a:fillRect/>
            </a:stretch>
          </p:blipFill>
          <p:spPr>
            <a:xfrm>
              <a:off x="9148489" y="6679387"/>
              <a:ext cx="3711041" cy="2409283"/>
            </a:xfrm>
            <a:prstGeom prst="rect">
              <a:avLst/>
            </a:prstGeom>
          </p:spPr>
        </p:pic>
        <p:pic>
          <p:nvPicPr>
            <p:cNvPr id="11" name="Picture 10">
              <a:extLst>
                <a:ext uri="{FF2B5EF4-FFF2-40B4-BE49-F238E27FC236}">
                  <a16:creationId xmlns:a16="http://schemas.microsoft.com/office/drawing/2014/main" id="{2821933D-5F01-FB45-F61C-56BF86A32C81}"/>
                </a:ext>
              </a:extLst>
            </p:cNvPr>
            <p:cNvPicPr>
              <a:picLocks noChangeAspect="1"/>
            </p:cNvPicPr>
            <p:nvPr/>
          </p:nvPicPr>
          <p:blipFill>
            <a:blip r:embed="rId7"/>
            <a:stretch>
              <a:fillRect/>
            </a:stretch>
          </p:blipFill>
          <p:spPr>
            <a:xfrm>
              <a:off x="12786721" y="6655666"/>
              <a:ext cx="3711041" cy="2446728"/>
            </a:xfrm>
            <a:prstGeom prst="rect">
              <a:avLst/>
            </a:prstGeom>
          </p:spPr>
        </p:pic>
      </p:grpSp>
      <p:graphicFrame>
        <p:nvGraphicFramePr>
          <p:cNvPr id="3" name="Google Shape;1348;p46">
            <a:extLst>
              <a:ext uri="{FF2B5EF4-FFF2-40B4-BE49-F238E27FC236}">
                <a16:creationId xmlns:a16="http://schemas.microsoft.com/office/drawing/2014/main" id="{13934774-E89D-4EE0-C89A-67FB64A5C77A}"/>
              </a:ext>
            </a:extLst>
          </p:cNvPr>
          <p:cNvGraphicFramePr/>
          <p:nvPr>
            <p:extLst>
              <p:ext uri="{D42A27DB-BD31-4B8C-83A1-F6EECF244321}">
                <p14:modId xmlns:p14="http://schemas.microsoft.com/office/powerpoint/2010/main" val="3462261741"/>
              </p:ext>
            </p:extLst>
          </p:nvPr>
        </p:nvGraphicFramePr>
        <p:xfrm>
          <a:off x="1943200" y="1903140"/>
          <a:ext cx="3312368" cy="7132610"/>
        </p:xfrm>
        <a:graphic>
          <a:graphicData uri="http://schemas.openxmlformats.org/drawingml/2006/table">
            <a:tbl>
              <a:tblPr>
                <a:noFill/>
              </a:tblPr>
              <a:tblGrid>
                <a:gridCol w="3312368">
                  <a:extLst>
                    <a:ext uri="{9D8B030D-6E8A-4147-A177-3AD203B41FA5}">
                      <a16:colId xmlns:a16="http://schemas.microsoft.com/office/drawing/2014/main" val="20000"/>
                    </a:ext>
                  </a:extLst>
                </a:gridCol>
              </a:tblGrid>
              <a:tr h="1919952">
                <a:tc>
                  <a:txBody>
                    <a:bodyPr/>
                    <a:lstStyle/>
                    <a:p>
                      <a:pPr marL="0" lvl="0" indent="0" algn="ctr" rtl="0">
                        <a:spcBef>
                          <a:spcPts val="0"/>
                        </a:spcBef>
                        <a:spcAft>
                          <a:spcPts val="0"/>
                        </a:spcAft>
                        <a:buNone/>
                      </a:pPr>
                      <a:r>
                        <a:rPr lang="en" sz="3600" dirty="0">
                          <a:solidFill>
                            <a:schemeClr val="lt1"/>
                          </a:solidFill>
                          <a:latin typeface="Barlow" panose="00000500000000000000" pitchFamily="2" charset="0"/>
                          <a:ea typeface="Bebas Neue"/>
                          <a:cs typeface="Bebas Neue"/>
                          <a:sym typeface="Bebas Neue"/>
                        </a:rPr>
                        <a:t>Reminders</a:t>
                      </a:r>
                      <a:endParaRPr sz="3600" dirty="0">
                        <a:solidFill>
                          <a:schemeClr val="lt1"/>
                        </a:solidFill>
                        <a:latin typeface="Barlow" panose="00000500000000000000" pitchFamily="2" charset="0"/>
                        <a:ea typeface="Bebas Neue"/>
                        <a:cs typeface="Bebas Neue"/>
                        <a:sym typeface="Bebas Neue"/>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B73"/>
                    </a:solidFill>
                  </a:tcPr>
                </a:tc>
                <a:extLst>
                  <a:ext uri="{0D108BD9-81ED-4DB2-BD59-A6C34878D82A}">
                    <a16:rowId xmlns:a16="http://schemas.microsoft.com/office/drawing/2014/main" val="10000"/>
                  </a:ext>
                </a:extLst>
              </a:tr>
              <a:tr h="1549657">
                <a:tc>
                  <a:txBody>
                    <a:bodyPr/>
                    <a:lstStyle/>
                    <a:p>
                      <a:pPr marL="91440" marR="91440" lvl="0" indent="0" algn="ctr" rtl="0">
                        <a:lnSpc>
                          <a:spcPct val="100000"/>
                        </a:lnSpc>
                        <a:spcBef>
                          <a:spcPts val="0"/>
                        </a:spcBef>
                        <a:spcAft>
                          <a:spcPts val="0"/>
                        </a:spcAft>
                        <a:buNone/>
                      </a:pPr>
                      <a:r>
                        <a:rPr lang="en-US" sz="3600" dirty="0">
                          <a:solidFill>
                            <a:schemeClr val="dk1"/>
                          </a:solidFill>
                          <a:latin typeface="Barlow" panose="00000500000000000000" pitchFamily="2" charset="0"/>
                          <a:ea typeface="Lexend Deca"/>
                          <a:cs typeface="Lexend Deca"/>
                          <a:sym typeface="Lexend Deca"/>
                        </a:rPr>
                        <a:t>Stand 11 (next to Gate 3)</a:t>
                      </a:r>
                      <a:endParaRPr sz="3600" dirty="0">
                        <a:solidFill>
                          <a:schemeClr val="dk1"/>
                        </a:solidFill>
                        <a:latin typeface="Barlow" panose="00000500000000000000" pitchFamily="2" charset="0"/>
                        <a:ea typeface="Lexend Deca"/>
                        <a:cs typeface="Lexend Deca"/>
                        <a:sym typeface="Lexend Deca"/>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extLst>
                  <a:ext uri="{0D108BD9-81ED-4DB2-BD59-A6C34878D82A}">
                    <a16:rowId xmlns:a16="http://schemas.microsoft.com/office/drawing/2014/main" val="10002"/>
                  </a:ext>
                </a:extLst>
              </a:tr>
              <a:tr h="1613772">
                <a:tc>
                  <a:txBody>
                    <a:bodyPr/>
                    <a:lstStyle/>
                    <a:p>
                      <a:pPr marL="91440" marR="91440" lvl="0" indent="0" algn="ctr" rtl="0">
                        <a:lnSpc>
                          <a:spcPct val="100000"/>
                        </a:lnSpc>
                        <a:spcBef>
                          <a:spcPts val="0"/>
                        </a:spcBef>
                        <a:spcAft>
                          <a:spcPts val="0"/>
                        </a:spcAft>
                        <a:buNone/>
                      </a:pPr>
                      <a:r>
                        <a:rPr lang="en-US" sz="3600" dirty="0">
                          <a:solidFill>
                            <a:schemeClr val="dk1"/>
                          </a:solidFill>
                          <a:latin typeface="Barlow" panose="00000500000000000000" pitchFamily="2" charset="0"/>
                          <a:ea typeface="Lexend Deca"/>
                          <a:cs typeface="Lexend Deca"/>
                          <a:sym typeface="Lexend Deca"/>
                        </a:rPr>
                        <a:t>Prizes – Star Wars Lego</a:t>
                      </a:r>
                      <a:endParaRPr sz="3600" dirty="0">
                        <a:solidFill>
                          <a:schemeClr val="dk1"/>
                        </a:solidFill>
                        <a:latin typeface="Barlow" panose="00000500000000000000" pitchFamily="2" charset="0"/>
                        <a:ea typeface="Lexend Deca"/>
                        <a:cs typeface="Lexend Deca"/>
                        <a:sym typeface="Lexend Deca"/>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extLst>
                  <a:ext uri="{0D108BD9-81ED-4DB2-BD59-A6C34878D82A}">
                    <a16:rowId xmlns:a16="http://schemas.microsoft.com/office/drawing/2014/main" val="10003"/>
                  </a:ext>
                </a:extLst>
              </a:tr>
              <a:tr h="2049229">
                <a:tc>
                  <a:txBody>
                    <a:bodyPr/>
                    <a:lstStyle/>
                    <a:p>
                      <a:pPr marL="91440" marR="91440" lvl="0" indent="0" algn="ctr" rtl="0">
                        <a:lnSpc>
                          <a:spcPct val="100000"/>
                        </a:lnSpc>
                        <a:spcBef>
                          <a:spcPts val="0"/>
                        </a:spcBef>
                        <a:spcAft>
                          <a:spcPts val="0"/>
                        </a:spcAft>
                        <a:buNone/>
                      </a:pPr>
                      <a:r>
                        <a:rPr lang="en-US" sz="3600" dirty="0">
                          <a:solidFill>
                            <a:schemeClr val="tx1"/>
                          </a:solidFill>
                          <a:latin typeface="Barlow" panose="00000500000000000000" pitchFamily="2" charset="0"/>
                          <a:ea typeface="Lexend Deca"/>
                          <a:cs typeface="Lexend Deca"/>
                          <a:sym typeface="Lexend Deca"/>
                        </a:rPr>
                        <a:t>SQLBits Famous Friday Night Party</a:t>
                      </a:r>
                      <a:endParaRPr sz="3600" dirty="0">
                        <a:solidFill>
                          <a:schemeClr val="tx1"/>
                        </a:solidFill>
                        <a:latin typeface="Barlow" panose="00000500000000000000" pitchFamily="2" charset="0"/>
                        <a:ea typeface="Lexend Deca"/>
                        <a:cs typeface="Lexend Deca"/>
                        <a:sym typeface="Lexend Deca"/>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13471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 cartoon of a blimp&#10;&#10;Description automatically generated">
            <a:extLst>
              <a:ext uri="{FF2B5EF4-FFF2-40B4-BE49-F238E27FC236}">
                <a16:creationId xmlns:a16="http://schemas.microsoft.com/office/drawing/2014/main" id="{655547D6-956D-8F0C-38F4-B31C7B1E1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2480" y="6630588"/>
            <a:ext cx="4318191" cy="262321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 cartoon of a small green and yellow vehicle&#10;&#10;Description automatically generated">
            <a:extLst>
              <a:ext uri="{FF2B5EF4-FFF2-40B4-BE49-F238E27FC236}">
                <a16:creationId xmlns:a16="http://schemas.microsoft.com/office/drawing/2014/main" id="{1AF586AF-3F1A-A9AD-E810-862ED9B838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4498" y="1914033"/>
            <a:ext cx="5975648" cy="174237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324;p45">
            <a:extLst>
              <a:ext uri="{FF2B5EF4-FFF2-40B4-BE49-F238E27FC236}">
                <a16:creationId xmlns:a16="http://schemas.microsoft.com/office/drawing/2014/main" id="{046372C3-9275-46B5-FFF5-35CE2D19D482}"/>
              </a:ext>
            </a:extLst>
          </p:cNvPr>
          <p:cNvSpPr txBox="1">
            <a:spLocks/>
          </p:cNvSpPr>
          <p:nvPr/>
        </p:nvSpPr>
        <p:spPr>
          <a:xfrm>
            <a:off x="1425050" y="235848"/>
            <a:ext cx="15408000" cy="1145400"/>
          </a:xfrm>
          <a:prstGeom prst="rect">
            <a:avLst/>
          </a:prstGeom>
        </p:spPr>
        <p:txBody>
          <a:bodyPr spcFirstLastPara="1" vert="horz" wrap="square" lIns="182850" tIns="182850" rIns="182850" bIns="182850" rtlCol="0" anchor="t" anchorCtr="0">
            <a:noAutofit/>
          </a:bodyPr>
          <a:lstStyle>
            <a:lvl1pPr algn="l" defTabSz="914400" rtl="0" eaLnBrk="1" latinLnBrk="0" hangingPunct="1">
              <a:spcBef>
                <a:spcPct val="0"/>
              </a:spcBef>
              <a:buNone/>
              <a:defRPr lang="en-US" sz="6000" b="1" i="0" kern="1200" baseline="0" dirty="0">
                <a:solidFill>
                  <a:srgbClr val="001E79"/>
                </a:solidFill>
                <a:latin typeface="Barlow" panose="00000500000000000000" pitchFamily="2" charset="0"/>
                <a:ea typeface="+mj-ea"/>
                <a:cs typeface="Arial" panose="020B0604020202020204" pitchFamily="34" charset="0"/>
              </a:defRPr>
            </a:lvl1pPr>
          </a:lstStyle>
          <a:p>
            <a:pPr algn="ctr">
              <a:spcBef>
                <a:spcPts val="0"/>
              </a:spcBef>
            </a:pPr>
            <a:r>
              <a:rPr lang="en-GB"/>
              <a:t>Thank You!</a:t>
            </a:r>
            <a:endParaRPr lang="en-GB" dirty="0"/>
          </a:p>
        </p:txBody>
      </p:sp>
      <p:pic>
        <p:nvPicPr>
          <p:cNvPr id="3" name="Picture 2">
            <a:extLst>
              <a:ext uri="{FF2B5EF4-FFF2-40B4-BE49-F238E27FC236}">
                <a16:creationId xmlns:a16="http://schemas.microsoft.com/office/drawing/2014/main" id="{23D04477-B42F-A50D-4916-1FCDFA910A91}"/>
              </a:ext>
            </a:extLst>
          </p:cNvPr>
          <p:cNvPicPr>
            <a:picLocks noChangeAspect="1"/>
          </p:cNvPicPr>
          <p:nvPr/>
        </p:nvPicPr>
        <p:blipFill>
          <a:blip r:embed="rId5"/>
          <a:stretch>
            <a:fillRect/>
          </a:stretch>
        </p:blipFill>
        <p:spPr>
          <a:xfrm>
            <a:off x="8464134" y="6396307"/>
            <a:ext cx="2857500" cy="2857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FCF43-D3FC-8401-B923-08D586244E6E}"/>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7F222C4-C8DB-D643-9F26-96CEA9980C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28834" y="2628900"/>
            <a:ext cx="2189116" cy="941733"/>
          </a:xfrm>
          <a:prstGeom prst="rect">
            <a:avLst/>
          </a:prstGeom>
        </p:spPr>
      </p:pic>
      <p:pic>
        <p:nvPicPr>
          <p:cNvPr id="9" name="Picture 8">
            <a:extLst>
              <a:ext uri="{FF2B5EF4-FFF2-40B4-BE49-F238E27FC236}">
                <a16:creationId xmlns:a16="http://schemas.microsoft.com/office/drawing/2014/main" id="{05C41016-616D-21D0-3F5F-6FBDE3F5528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8984" y="2705100"/>
            <a:ext cx="2396670" cy="673695"/>
          </a:xfrm>
          <a:prstGeom prst="rect">
            <a:avLst/>
          </a:prstGeom>
        </p:spPr>
      </p:pic>
      <p:pic>
        <p:nvPicPr>
          <p:cNvPr id="11" name="Picture 10">
            <a:extLst>
              <a:ext uri="{FF2B5EF4-FFF2-40B4-BE49-F238E27FC236}">
                <a16:creationId xmlns:a16="http://schemas.microsoft.com/office/drawing/2014/main" id="{5340D029-3325-6947-DE38-C3F9673A1FE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377637" y="6961379"/>
            <a:ext cx="1987913" cy="258428"/>
          </a:xfrm>
          <a:prstGeom prst="rect">
            <a:avLst/>
          </a:prstGeom>
        </p:spPr>
      </p:pic>
      <p:pic>
        <p:nvPicPr>
          <p:cNvPr id="12" name="Picture 11">
            <a:extLst>
              <a:ext uri="{FF2B5EF4-FFF2-40B4-BE49-F238E27FC236}">
                <a16:creationId xmlns:a16="http://schemas.microsoft.com/office/drawing/2014/main" id="{9AAB6776-E4A8-D665-84E5-976CAB6EC47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52634" y="7919588"/>
            <a:ext cx="2189116" cy="489234"/>
          </a:xfrm>
          <a:prstGeom prst="rect">
            <a:avLst/>
          </a:prstGeom>
        </p:spPr>
      </p:pic>
      <p:pic>
        <p:nvPicPr>
          <p:cNvPr id="13" name="Picture 12">
            <a:extLst>
              <a:ext uri="{FF2B5EF4-FFF2-40B4-BE49-F238E27FC236}">
                <a16:creationId xmlns:a16="http://schemas.microsoft.com/office/drawing/2014/main" id="{AFBAAFFB-39C0-926F-3C5B-1A873481E29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630984" y="5422883"/>
            <a:ext cx="923909" cy="800363"/>
          </a:xfrm>
          <a:prstGeom prst="rect">
            <a:avLst/>
          </a:prstGeom>
        </p:spPr>
      </p:pic>
      <p:pic>
        <p:nvPicPr>
          <p:cNvPr id="18" name="Picture 17">
            <a:extLst>
              <a:ext uri="{FF2B5EF4-FFF2-40B4-BE49-F238E27FC236}">
                <a16:creationId xmlns:a16="http://schemas.microsoft.com/office/drawing/2014/main" id="{6B413C89-8EB3-8345-5D1B-D2CECAE460C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887900" y="5356904"/>
            <a:ext cx="944251" cy="1038675"/>
          </a:xfrm>
          <a:prstGeom prst="rect">
            <a:avLst/>
          </a:prstGeom>
        </p:spPr>
      </p:pic>
      <p:pic>
        <p:nvPicPr>
          <p:cNvPr id="19" name="Picture 18">
            <a:extLst>
              <a:ext uri="{FF2B5EF4-FFF2-40B4-BE49-F238E27FC236}">
                <a16:creationId xmlns:a16="http://schemas.microsoft.com/office/drawing/2014/main" id="{371A1373-E663-76C0-07F4-3D2036D5AC4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5173785" y="7736234"/>
            <a:ext cx="2098649" cy="938138"/>
          </a:xfrm>
          <a:prstGeom prst="rect">
            <a:avLst/>
          </a:prstGeom>
        </p:spPr>
      </p:pic>
      <p:pic>
        <p:nvPicPr>
          <p:cNvPr id="21" name="Picture 20">
            <a:extLst>
              <a:ext uri="{FF2B5EF4-FFF2-40B4-BE49-F238E27FC236}">
                <a16:creationId xmlns:a16="http://schemas.microsoft.com/office/drawing/2014/main" id="{942D77F9-0580-985C-F790-085A244946F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945184" y="6363631"/>
            <a:ext cx="2080965" cy="1387311"/>
          </a:xfrm>
          <a:prstGeom prst="rect">
            <a:avLst/>
          </a:prstGeom>
        </p:spPr>
      </p:pic>
      <p:pic>
        <p:nvPicPr>
          <p:cNvPr id="23" name="Picture 22">
            <a:extLst>
              <a:ext uri="{FF2B5EF4-FFF2-40B4-BE49-F238E27FC236}">
                <a16:creationId xmlns:a16="http://schemas.microsoft.com/office/drawing/2014/main" id="{4BBD1FF2-E297-8AE9-BE7F-76FBE8B6A99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5402384" y="3848100"/>
            <a:ext cx="1407172" cy="825541"/>
          </a:xfrm>
          <a:prstGeom prst="rect">
            <a:avLst/>
          </a:prstGeom>
        </p:spPr>
      </p:pic>
      <p:pic>
        <p:nvPicPr>
          <p:cNvPr id="24" name="Picture 23">
            <a:extLst>
              <a:ext uri="{FF2B5EF4-FFF2-40B4-BE49-F238E27FC236}">
                <a16:creationId xmlns:a16="http://schemas.microsoft.com/office/drawing/2014/main" id="{9618B65D-51D6-53C1-7493-0F0AAB423949}"/>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354056" y="3977608"/>
            <a:ext cx="2163895" cy="960557"/>
          </a:xfrm>
          <a:prstGeom prst="rect">
            <a:avLst/>
          </a:prstGeom>
        </p:spPr>
      </p:pic>
      <p:pic>
        <p:nvPicPr>
          <p:cNvPr id="2050" name="Picture 2" descr="A cartoon character in a hot air balloon&#10;&#10;Description automatically generated">
            <a:extLst>
              <a:ext uri="{FF2B5EF4-FFF2-40B4-BE49-F238E27FC236}">
                <a16:creationId xmlns:a16="http://schemas.microsoft.com/office/drawing/2014/main" id="{68769B2B-2EF4-8492-3943-9616AD99F0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1309" y="1443761"/>
            <a:ext cx="2993397" cy="523965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0E7FFC4-0239-90D1-AA93-C967EE067EBF}"/>
              </a:ext>
            </a:extLst>
          </p:cNvPr>
          <p:cNvSpPr>
            <a:spLocks noGrp="1"/>
          </p:cNvSpPr>
          <p:nvPr>
            <p:ph type="title"/>
          </p:nvPr>
        </p:nvSpPr>
        <p:spPr/>
        <p:txBody>
          <a:bodyPr/>
          <a:lstStyle/>
          <a:p>
            <a:r>
              <a:rPr lang="en-US"/>
              <a:t>SIOS Technology Corp.</a:t>
            </a:r>
            <a:endParaRPr lang="en-US" dirty="0"/>
          </a:p>
        </p:txBody>
      </p:sp>
      <p:sp>
        <p:nvSpPr>
          <p:cNvPr id="16" name="Rounded Rectangle 15">
            <a:extLst>
              <a:ext uri="{FF2B5EF4-FFF2-40B4-BE49-F238E27FC236}">
                <a16:creationId xmlns:a16="http://schemas.microsoft.com/office/drawing/2014/main" id="{88B828F5-A302-7BEE-33A5-7461A9083CBF}"/>
              </a:ext>
            </a:extLst>
          </p:cNvPr>
          <p:cNvSpPr/>
          <p:nvPr/>
        </p:nvSpPr>
        <p:spPr>
          <a:xfrm>
            <a:off x="1828800" y="2389762"/>
            <a:ext cx="7772400" cy="6858000"/>
          </a:xfrm>
          <a:prstGeom prst="roundRect">
            <a:avLst>
              <a:gd name="adj" fmla="val 0"/>
            </a:avLst>
          </a:prstGeom>
          <a:solidFill>
            <a:schemeClr val="tx2"/>
          </a:solidFill>
          <a:ln>
            <a:noFill/>
          </a:ln>
          <a:effectLst>
            <a:outerShdw blurRad="186868" dist="97343"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2">
            <a:extLst>
              <a:ext uri="{FF2B5EF4-FFF2-40B4-BE49-F238E27FC236}">
                <a16:creationId xmlns:a16="http://schemas.microsoft.com/office/drawing/2014/main" id="{BD337A58-39B8-28EC-A548-38D1B4D1A294}"/>
              </a:ext>
            </a:extLst>
          </p:cNvPr>
          <p:cNvSpPr txBox="1"/>
          <p:nvPr/>
        </p:nvSpPr>
        <p:spPr>
          <a:xfrm>
            <a:off x="2068382" y="2857500"/>
            <a:ext cx="7020685" cy="5386090"/>
          </a:xfrm>
          <a:prstGeom prst="rect">
            <a:avLst/>
          </a:prstGeom>
        </p:spPr>
        <p:txBody>
          <a:bodyPr wrap="square" lIns="0" tIns="0" rIns="0" bIns="0" rtlCol="0" anchor="t">
            <a:spAutoFit/>
          </a:bodyPr>
          <a:lstStyle/>
          <a:p>
            <a:pPr marL="873759" lvl="1" indent="-571500">
              <a:lnSpc>
                <a:spcPts val="4199"/>
              </a:lnSpc>
              <a:buClr>
                <a:schemeClr val="bg1"/>
              </a:buClr>
              <a:buFont typeface="Courier New" panose="02070309020205020404" pitchFamily="49" charset="0"/>
              <a:buChar char="o"/>
            </a:pPr>
            <a:r>
              <a:rPr lang="en-US" sz="3600" dirty="0">
                <a:solidFill>
                  <a:schemeClr val="bg1"/>
                </a:solidFill>
                <a:latin typeface="Barlow" panose="00000500000000000000" pitchFamily="2" charset="0"/>
                <a:cs typeface="Arial" panose="020B0604020202020204" pitchFamily="34" charset="0"/>
              </a:rPr>
              <a:t>Founded in 1999</a:t>
            </a:r>
          </a:p>
          <a:p>
            <a:pPr marL="873759" lvl="1" indent="-571500">
              <a:lnSpc>
                <a:spcPts val="4199"/>
              </a:lnSpc>
              <a:buClr>
                <a:schemeClr val="bg1"/>
              </a:buClr>
              <a:buFont typeface="Courier New" panose="02070309020205020404" pitchFamily="49" charset="0"/>
              <a:buChar char="o"/>
            </a:pPr>
            <a:r>
              <a:rPr lang="en-US" sz="3600" dirty="0">
                <a:solidFill>
                  <a:schemeClr val="bg1"/>
                </a:solidFill>
                <a:latin typeface="Barlow" panose="00000500000000000000" pitchFamily="2" charset="0"/>
                <a:cs typeface="Arial" panose="020B0604020202020204" pitchFamily="34" charset="0"/>
              </a:rPr>
              <a:t>Headquarters in San Mateo, CA</a:t>
            </a:r>
          </a:p>
          <a:p>
            <a:pPr marL="873759" lvl="1" indent="-571500">
              <a:lnSpc>
                <a:spcPts val="4199"/>
              </a:lnSpc>
              <a:buClr>
                <a:schemeClr val="bg1"/>
              </a:buClr>
              <a:buFont typeface="Courier New" panose="02070309020205020404" pitchFamily="49" charset="0"/>
              <a:buChar char="o"/>
            </a:pPr>
            <a:r>
              <a:rPr lang="en-US" sz="3600" dirty="0">
                <a:solidFill>
                  <a:schemeClr val="bg1"/>
                </a:solidFill>
                <a:latin typeface="Barlow" panose="00000500000000000000" pitchFamily="2" charset="0"/>
                <a:cs typeface="Arial" panose="020B0604020202020204" pitchFamily="34" charset="0"/>
              </a:rPr>
              <a:t>Offices in </a:t>
            </a:r>
          </a:p>
          <a:p>
            <a:pPr marL="1377526" lvl="2" indent="-571500">
              <a:lnSpc>
                <a:spcPts val="4199"/>
              </a:lnSpc>
              <a:buClr>
                <a:schemeClr val="bg1"/>
              </a:buClr>
              <a:buFont typeface="Courier New" panose="02070309020205020404" pitchFamily="49" charset="0"/>
              <a:buChar char="o"/>
            </a:pPr>
            <a:r>
              <a:rPr lang="en-US" sz="3600" dirty="0">
                <a:solidFill>
                  <a:schemeClr val="bg1"/>
                </a:solidFill>
                <a:latin typeface="Barlow" panose="00000500000000000000" pitchFamily="2" charset="0"/>
                <a:cs typeface="Arial" panose="020B0604020202020204" pitchFamily="34" charset="0"/>
              </a:rPr>
              <a:t>Across US</a:t>
            </a:r>
          </a:p>
          <a:p>
            <a:pPr marL="1377526" lvl="2" indent="-571500">
              <a:lnSpc>
                <a:spcPts val="4199"/>
              </a:lnSpc>
              <a:buClr>
                <a:schemeClr val="bg1"/>
              </a:buClr>
              <a:buFont typeface="Courier New" panose="02070309020205020404" pitchFamily="49" charset="0"/>
              <a:buChar char="o"/>
            </a:pPr>
            <a:r>
              <a:rPr lang="en-US" sz="3600" dirty="0">
                <a:solidFill>
                  <a:schemeClr val="bg1"/>
                </a:solidFill>
                <a:latin typeface="Barlow" panose="00000500000000000000" pitchFamily="2" charset="0"/>
                <a:cs typeface="Arial" panose="020B0604020202020204" pitchFamily="34" charset="0"/>
              </a:rPr>
              <a:t>United Kingdom</a:t>
            </a:r>
          </a:p>
          <a:p>
            <a:pPr marL="1377526" lvl="2" indent="-571500">
              <a:lnSpc>
                <a:spcPts val="4199"/>
              </a:lnSpc>
              <a:buClr>
                <a:schemeClr val="bg1"/>
              </a:buClr>
              <a:buFont typeface="Courier New" panose="02070309020205020404" pitchFamily="49" charset="0"/>
              <a:buChar char="o"/>
            </a:pPr>
            <a:r>
              <a:rPr lang="en-US" sz="3600" dirty="0">
                <a:solidFill>
                  <a:schemeClr val="bg1"/>
                </a:solidFill>
                <a:latin typeface="Barlow" panose="00000500000000000000" pitchFamily="2" charset="0"/>
                <a:cs typeface="Arial" panose="020B0604020202020204" pitchFamily="34" charset="0"/>
              </a:rPr>
              <a:t>Germany</a:t>
            </a:r>
          </a:p>
          <a:p>
            <a:pPr marL="1377526" lvl="2" indent="-571500">
              <a:lnSpc>
                <a:spcPts val="4199"/>
              </a:lnSpc>
              <a:buClr>
                <a:schemeClr val="bg1"/>
              </a:buClr>
              <a:buFont typeface="Courier New" panose="02070309020205020404" pitchFamily="49" charset="0"/>
              <a:buChar char="o"/>
            </a:pPr>
            <a:r>
              <a:rPr lang="en-US" sz="3600" dirty="0">
                <a:solidFill>
                  <a:schemeClr val="bg1"/>
                </a:solidFill>
                <a:latin typeface="Barlow" panose="00000500000000000000" pitchFamily="2" charset="0"/>
                <a:cs typeface="Arial" panose="020B0604020202020204" pitchFamily="34" charset="0"/>
              </a:rPr>
              <a:t>Singapore</a:t>
            </a:r>
          </a:p>
          <a:p>
            <a:pPr marL="1377526" lvl="2" indent="-571500">
              <a:lnSpc>
                <a:spcPts val="4199"/>
              </a:lnSpc>
              <a:buClr>
                <a:schemeClr val="bg1"/>
              </a:buClr>
              <a:buFont typeface="Courier New" panose="02070309020205020404" pitchFamily="49" charset="0"/>
              <a:buChar char="o"/>
            </a:pPr>
            <a:r>
              <a:rPr lang="en-US" sz="3600" dirty="0">
                <a:solidFill>
                  <a:schemeClr val="bg1"/>
                </a:solidFill>
                <a:latin typeface="Barlow" panose="00000500000000000000" pitchFamily="2" charset="0"/>
                <a:cs typeface="Arial" panose="020B0604020202020204" pitchFamily="34" charset="0"/>
              </a:rPr>
              <a:t>Japan</a:t>
            </a:r>
          </a:p>
          <a:p>
            <a:pPr marL="1377526" lvl="2" indent="-571500">
              <a:lnSpc>
                <a:spcPts val="4199"/>
              </a:lnSpc>
              <a:buClr>
                <a:schemeClr val="bg1"/>
              </a:buClr>
              <a:buFont typeface="Courier New" panose="02070309020205020404" pitchFamily="49" charset="0"/>
              <a:buChar char="o"/>
            </a:pPr>
            <a:endParaRPr lang="en-US" sz="3600" dirty="0">
              <a:solidFill>
                <a:schemeClr val="bg1"/>
              </a:solidFill>
              <a:latin typeface="Barlow" panose="00000500000000000000" pitchFamily="2" charset="0"/>
              <a:cs typeface="Arial" panose="020B0604020202020204" pitchFamily="34" charset="0"/>
            </a:endParaRPr>
          </a:p>
          <a:p>
            <a:pPr marL="920326" lvl="1" indent="-571500">
              <a:lnSpc>
                <a:spcPts val="4199"/>
              </a:lnSpc>
              <a:buClr>
                <a:schemeClr val="bg1"/>
              </a:buClr>
              <a:buFont typeface="Courier New" panose="02070309020205020404" pitchFamily="49" charset="0"/>
              <a:buChar char="o"/>
            </a:pPr>
            <a:r>
              <a:rPr lang="en-US" sz="3600" dirty="0">
                <a:solidFill>
                  <a:schemeClr val="bg1"/>
                </a:solidFill>
                <a:latin typeface="Barlow" panose="00000500000000000000" pitchFamily="2" charset="0"/>
                <a:cs typeface="Arial" panose="020B0604020202020204" pitchFamily="34" charset="0"/>
              </a:rPr>
              <a:t>Key Alliance Partnerships</a:t>
            </a:r>
          </a:p>
        </p:txBody>
      </p:sp>
      <p:pic>
        <p:nvPicPr>
          <p:cNvPr id="2052" name="Picture 4" descr="A cartoon of a person wearing goggles&#10;&#10;Description automatically generated">
            <a:extLst>
              <a:ext uri="{FF2B5EF4-FFF2-40B4-BE49-F238E27FC236}">
                <a16:creationId xmlns:a16="http://schemas.microsoft.com/office/drawing/2014/main" id="{61F30BA7-D9D5-4E13-F643-CBA7C4A2670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999823" y="282798"/>
            <a:ext cx="4555070" cy="1992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553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20"/>
          <p:cNvSpPr txBox="1">
            <a:spLocks noGrp="1"/>
          </p:cNvSpPr>
          <p:nvPr>
            <p:ph type="title"/>
          </p:nvPr>
        </p:nvSpPr>
        <p:spPr>
          <a:xfrm>
            <a:off x="1655168" y="250440"/>
            <a:ext cx="14327880" cy="1145400"/>
          </a:xfrm>
          <a:prstGeom prst="rect">
            <a:avLst/>
          </a:prstGeom>
        </p:spPr>
        <p:txBody>
          <a:bodyPr spcFirstLastPara="1" vert="horz" wrap="square" lIns="182850" tIns="182850" rIns="182850" bIns="182850" rtlCol="0" anchor="t" anchorCtr="0">
            <a:noAutofit/>
          </a:bodyPr>
          <a:lstStyle/>
          <a:p>
            <a:pPr>
              <a:spcBef>
                <a:spcPts val="0"/>
              </a:spcBef>
            </a:pPr>
            <a:r>
              <a:rPr lang="en" dirty="0">
                <a:latin typeface="Barlow "/>
              </a:rPr>
              <a:t>Introduction</a:t>
            </a:r>
            <a:endParaRPr dirty="0">
              <a:latin typeface="Barlow "/>
            </a:endParaRPr>
          </a:p>
        </p:txBody>
      </p:sp>
      <p:sp>
        <p:nvSpPr>
          <p:cNvPr id="471" name="Google Shape;471;p20"/>
          <p:cNvSpPr txBox="1"/>
          <p:nvPr/>
        </p:nvSpPr>
        <p:spPr>
          <a:xfrm>
            <a:off x="10327466" y="7495612"/>
            <a:ext cx="3124200" cy="1800199"/>
          </a:xfrm>
          <a:prstGeom prst="rect">
            <a:avLst/>
          </a:prstGeom>
          <a:solidFill>
            <a:schemeClr val="accent5">
              <a:lumMod val="20000"/>
              <a:lumOff val="80000"/>
              <a:alpha val="34590"/>
            </a:schemeClr>
          </a:solidFill>
          <a:ln>
            <a:noFill/>
          </a:ln>
        </p:spPr>
        <p:txBody>
          <a:bodyPr spcFirstLastPara="1" wrap="square" lIns="182850" tIns="182850" rIns="182850" bIns="182850" anchor="ctr" anchorCtr="0">
            <a:noAutofit/>
          </a:bodyPr>
          <a:lstStyle/>
          <a:p>
            <a:pPr algn="ctr"/>
            <a:r>
              <a:rPr lang="en" sz="4400" dirty="0">
                <a:solidFill>
                  <a:schemeClr val="dk1"/>
                </a:solidFill>
                <a:latin typeface="Bebas Neue"/>
                <a:ea typeface="Bebas Neue"/>
                <a:cs typeface="Bebas Neue"/>
                <a:sym typeface="Bebas Neue"/>
              </a:rPr>
              <a:t>THE Advantages</a:t>
            </a:r>
            <a:endParaRPr sz="4400" dirty="0">
              <a:solidFill>
                <a:schemeClr val="dk1"/>
              </a:solidFill>
              <a:latin typeface="Bebas Neue"/>
              <a:ea typeface="Bebas Neue"/>
              <a:cs typeface="Bebas Neue"/>
              <a:sym typeface="Bebas Neue"/>
            </a:endParaRPr>
          </a:p>
        </p:txBody>
      </p:sp>
      <p:sp>
        <p:nvSpPr>
          <p:cNvPr id="474" name="Google Shape;474;p20"/>
          <p:cNvSpPr txBox="1"/>
          <p:nvPr/>
        </p:nvSpPr>
        <p:spPr>
          <a:xfrm>
            <a:off x="10327466" y="4951268"/>
            <a:ext cx="3124204" cy="1368287"/>
          </a:xfrm>
          <a:prstGeom prst="rect">
            <a:avLst/>
          </a:prstGeom>
          <a:solidFill>
            <a:schemeClr val="accent5">
              <a:lumMod val="20000"/>
              <a:lumOff val="80000"/>
              <a:alpha val="34590"/>
            </a:schemeClr>
          </a:solidFill>
          <a:ln>
            <a:noFill/>
          </a:ln>
        </p:spPr>
        <p:txBody>
          <a:bodyPr spcFirstLastPara="1" wrap="square" lIns="182850" tIns="182850" rIns="182850" bIns="182850" anchor="ctr" anchorCtr="0">
            <a:noAutofit/>
          </a:bodyPr>
          <a:lstStyle/>
          <a:p>
            <a:pPr algn="ctr"/>
            <a:r>
              <a:rPr lang="en" sz="4400" dirty="0">
                <a:solidFill>
                  <a:schemeClr val="dk1"/>
                </a:solidFill>
                <a:latin typeface="Bebas Neue"/>
                <a:ea typeface="Bebas Neue"/>
                <a:cs typeface="Bebas Neue"/>
                <a:sym typeface="Bebas Neue"/>
              </a:rPr>
              <a:t>THE SOLUTION</a:t>
            </a:r>
            <a:endParaRPr sz="4400" dirty="0">
              <a:solidFill>
                <a:schemeClr val="dk1"/>
              </a:solidFill>
              <a:latin typeface="Bebas Neue"/>
              <a:ea typeface="Bebas Neue"/>
              <a:cs typeface="Bebas Neue"/>
              <a:sym typeface="Bebas Neue"/>
            </a:endParaRPr>
          </a:p>
        </p:txBody>
      </p:sp>
      <p:sp>
        <p:nvSpPr>
          <p:cNvPr id="476" name="Google Shape;476;p20"/>
          <p:cNvSpPr txBox="1"/>
          <p:nvPr/>
        </p:nvSpPr>
        <p:spPr>
          <a:xfrm>
            <a:off x="10327466" y="1767500"/>
            <a:ext cx="3124200" cy="1800199"/>
          </a:xfrm>
          <a:prstGeom prst="rect">
            <a:avLst/>
          </a:prstGeom>
          <a:solidFill>
            <a:schemeClr val="accent5">
              <a:lumMod val="20000"/>
              <a:lumOff val="80000"/>
              <a:alpha val="34590"/>
            </a:schemeClr>
          </a:solidFill>
          <a:ln>
            <a:noFill/>
          </a:ln>
        </p:spPr>
        <p:txBody>
          <a:bodyPr spcFirstLastPara="1" wrap="square" lIns="182850" tIns="182850" rIns="182850" bIns="182850" anchor="ctr" anchorCtr="0">
            <a:noAutofit/>
          </a:bodyPr>
          <a:lstStyle/>
          <a:p>
            <a:pPr algn="ctr"/>
            <a:r>
              <a:rPr lang="en" sz="4400" dirty="0">
                <a:solidFill>
                  <a:schemeClr val="dk1"/>
                </a:solidFill>
                <a:latin typeface="Bebas Neue"/>
                <a:ea typeface="Bebas Neue"/>
                <a:cs typeface="Bebas Neue"/>
                <a:sym typeface="Bebas Neue"/>
              </a:rPr>
              <a:t>THE CHALLENGE AHEAD</a:t>
            </a:r>
            <a:endParaRPr sz="4400" dirty="0">
              <a:solidFill>
                <a:schemeClr val="dk1"/>
              </a:solidFill>
              <a:latin typeface="Bebas Neue"/>
              <a:ea typeface="Bebas Neue"/>
              <a:cs typeface="Bebas Neue"/>
              <a:sym typeface="Bebas Neue"/>
            </a:endParaRPr>
          </a:p>
        </p:txBody>
      </p:sp>
      <p:cxnSp>
        <p:nvCxnSpPr>
          <p:cNvPr id="485" name="Google Shape;485;p20"/>
          <p:cNvCxnSpPr>
            <a:cxnSpLocks/>
            <a:endCxn id="476" idx="1"/>
          </p:cNvCxnSpPr>
          <p:nvPr/>
        </p:nvCxnSpPr>
        <p:spPr>
          <a:xfrm rot="5400000" flipH="1" flipV="1">
            <a:off x="7542665" y="2848475"/>
            <a:ext cx="2965676" cy="2603926"/>
          </a:xfrm>
          <a:prstGeom prst="curvedConnector2">
            <a:avLst/>
          </a:prstGeom>
          <a:noFill/>
          <a:ln w="19050" cap="flat" cmpd="sng">
            <a:solidFill>
              <a:schemeClr val="dk1"/>
            </a:solidFill>
            <a:prstDash val="dash"/>
            <a:round/>
            <a:headEnd type="none" w="med" len="med"/>
            <a:tailEnd type="none" w="med" len="med"/>
          </a:ln>
        </p:spPr>
      </p:cxnSp>
      <p:cxnSp>
        <p:nvCxnSpPr>
          <p:cNvPr id="487" name="Google Shape;487;p20"/>
          <p:cNvCxnSpPr>
            <a:cxnSpLocks/>
            <a:endCxn id="474" idx="1"/>
          </p:cNvCxnSpPr>
          <p:nvPr/>
        </p:nvCxnSpPr>
        <p:spPr>
          <a:xfrm flipV="1">
            <a:off x="7723540" y="5635412"/>
            <a:ext cx="2603926" cy="4253"/>
          </a:xfrm>
          <a:prstGeom prst="curvedConnector3">
            <a:avLst>
              <a:gd name="adj1" fmla="val 50000"/>
            </a:avLst>
          </a:prstGeom>
          <a:noFill/>
          <a:ln w="19050" cap="flat" cmpd="sng">
            <a:solidFill>
              <a:schemeClr val="dk1"/>
            </a:solidFill>
            <a:prstDash val="dash"/>
            <a:round/>
            <a:headEnd type="none" w="med" len="med"/>
            <a:tailEnd type="none" w="med" len="med"/>
          </a:ln>
        </p:spPr>
      </p:cxnSp>
      <p:cxnSp>
        <p:nvCxnSpPr>
          <p:cNvPr id="488" name="Google Shape;488;p20"/>
          <p:cNvCxnSpPr>
            <a:cxnSpLocks/>
            <a:endCxn id="471" idx="1"/>
          </p:cNvCxnSpPr>
          <p:nvPr/>
        </p:nvCxnSpPr>
        <p:spPr>
          <a:xfrm rot="16200000" flipH="1">
            <a:off x="7647742" y="5715988"/>
            <a:ext cx="2762436" cy="2597012"/>
          </a:xfrm>
          <a:prstGeom prst="curvedConnector2">
            <a:avLst/>
          </a:prstGeom>
          <a:noFill/>
          <a:ln w="19050" cap="flat" cmpd="sng">
            <a:solidFill>
              <a:schemeClr val="dk1"/>
            </a:solidFill>
            <a:prstDash val="dash"/>
            <a:round/>
            <a:headEnd type="none" w="med" len="med"/>
            <a:tailEnd type="none" w="med" len="med"/>
          </a:ln>
        </p:spPr>
      </p:cxnSp>
      <p:pic>
        <p:nvPicPr>
          <p:cNvPr id="7" name="Graphic 6" descr="Landing with solid fill">
            <a:extLst>
              <a:ext uri="{FF2B5EF4-FFF2-40B4-BE49-F238E27FC236}">
                <a16:creationId xmlns:a16="http://schemas.microsoft.com/office/drawing/2014/main" id="{991760B4-53C6-91DC-6AE8-3681A4576B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193791" y="7486975"/>
            <a:ext cx="1800200" cy="1800200"/>
          </a:xfrm>
          <a:prstGeom prst="rect">
            <a:avLst/>
          </a:prstGeom>
        </p:spPr>
      </p:pic>
      <p:pic>
        <p:nvPicPr>
          <p:cNvPr id="9" name="Graphic 8" descr="Take Off with solid fill">
            <a:extLst>
              <a:ext uri="{FF2B5EF4-FFF2-40B4-BE49-F238E27FC236}">
                <a16:creationId xmlns:a16="http://schemas.microsoft.com/office/drawing/2014/main" id="{7CFF974B-40D1-7BA7-87CD-2E95BA1BA7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193791" y="1886096"/>
            <a:ext cx="1800200" cy="1800199"/>
          </a:xfrm>
          <a:prstGeom prst="rect">
            <a:avLst/>
          </a:prstGeom>
        </p:spPr>
      </p:pic>
      <p:pic>
        <p:nvPicPr>
          <p:cNvPr id="11" name="Graphic 10" descr="Airplane with solid fill">
            <a:extLst>
              <a:ext uri="{FF2B5EF4-FFF2-40B4-BE49-F238E27FC236}">
                <a16:creationId xmlns:a16="http://schemas.microsoft.com/office/drawing/2014/main" id="{4F7E27B1-DCCF-EA52-313B-CD66F0FDBB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93791" y="4720810"/>
            <a:ext cx="1800200" cy="1598745"/>
          </a:xfrm>
          <a:prstGeom prst="rect">
            <a:avLst/>
          </a:prstGeom>
        </p:spPr>
      </p:pic>
      <p:pic>
        <p:nvPicPr>
          <p:cNvPr id="3074" name="Picture 2" descr="A cartoon of a person holding a red object&#10;&#10;Description automatically generated">
            <a:extLst>
              <a:ext uri="{FF2B5EF4-FFF2-40B4-BE49-F238E27FC236}">
                <a16:creationId xmlns:a16="http://schemas.microsoft.com/office/drawing/2014/main" id="{B129FB65-09C9-3655-ABEA-0953CD1217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970" y="3118580"/>
            <a:ext cx="2231900" cy="3753624"/>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5">
            <a:extLst>
              <a:ext uri="{FF2B5EF4-FFF2-40B4-BE49-F238E27FC236}">
                <a16:creationId xmlns:a16="http://schemas.microsoft.com/office/drawing/2014/main" id="{803EDDAD-7CF6-DA1B-CE0E-B8FEB11D1BAA}"/>
              </a:ext>
            </a:extLst>
          </p:cNvPr>
          <p:cNvSpPr/>
          <p:nvPr/>
        </p:nvSpPr>
        <p:spPr>
          <a:xfrm>
            <a:off x="1390777" y="1931865"/>
            <a:ext cx="5885772" cy="6858000"/>
          </a:xfrm>
          <a:prstGeom prst="roundRect">
            <a:avLst>
              <a:gd name="adj" fmla="val 0"/>
            </a:avLst>
          </a:prstGeom>
          <a:solidFill>
            <a:schemeClr val="tx2"/>
          </a:solidFill>
          <a:ln>
            <a:noFill/>
          </a:ln>
          <a:effectLst>
            <a:outerShdw blurRad="186868" dist="97343"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2" name="Google Shape;492;p20"/>
          <p:cNvGrpSpPr/>
          <p:nvPr/>
        </p:nvGrpSpPr>
        <p:grpSpPr>
          <a:xfrm>
            <a:off x="1097621" y="2338473"/>
            <a:ext cx="6432516" cy="6501226"/>
            <a:chOff x="720050" y="2115144"/>
            <a:chExt cx="2439607" cy="1694981"/>
          </a:xfrm>
        </p:grpSpPr>
        <p:sp>
          <p:nvSpPr>
            <p:cNvPr id="486" name="Google Shape;486;p20"/>
            <p:cNvSpPr txBox="1"/>
            <p:nvPr/>
          </p:nvSpPr>
          <p:spPr>
            <a:xfrm>
              <a:off x="735057" y="2115144"/>
              <a:ext cx="2424600" cy="659100"/>
            </a:xfrm>
            <a:prstGeom prst="rect">
              <a:avLst/>
            </a:prstGeom>
            <a:noFill/>
            <a:ln>
              <a:noFill/>
            </a:ln>
          </p:spPr>
          <p:txBody>
            <a:bodyPr spcFirstLastPara="1" wrap="square" lIns="182850" tIns="182850" rIns="182850" bIns="182850" anchor="ctr" anchorCtr="0">
              <a:noAutofit/>
            </a:bodyPr>
            <a:lstStyle/>
            <a:p>
              <a:pPr algn="ctr"/>
              <a:r>
                <a:rPr lang="en" sz="4800" dirty="0">
                  <a:solidFill>
                    <a:schemeClr val="bg1"/>
                  </a:solidFill>
                  <a:latin typeface="Bebas Neue"/>
                  <a:ea typeface="Bebas Neue"/>
                  <a:cs typeface="Bebas Neue"/>
                  <a:sym typeface="Bebas Neue"/>
                </a:rPr>
                <a:t>Multinational Mass Media Conglomerate</a:t>
              </a:r>
              <a:endParaRPr sz="4800" dirty="0">
                <a:solidFill>
                  <a:schemeClr val="bg1"/>
                </a:solidFill>
                <a:latin typeface="Bebas Neue"/>
                <a:ea typeface="Bebas Neue"/>
                <a:cs typeface="Bebas Neue"/>
                <a:sym typeface="Bebas Neue"/>
              </a:endParaRPr>
            </a:p>
          </p:txBody>
        </p:sp>
        <p:sp>
          <p:nvSpPr>
            <p:cNvPr id="493" name="Google Shape;493;p20"/>
            <p:cNvSpPr txBox="1"/>
            <p:nvPr/>
          </p:nvSpPr>
          <p:spPr>
            <a:xfrm>
              <a:off x="720050" y="2593187"/>
              <a:ext cx="2424600" cy="1216938"/>
            </a:xfrm>
            <a:prstGeom prst="rect">
              <a:avLst/>
            </a:prstGeom>
            <a:noFill/>
            <a:ln>
              <a:noFill/>
            </a:ln>
          </p:spPr>
          <p:txBody>
            <a:bodyPr spcFirstLastPara="1" wrap="square" lIns="182850" tIns="182850" rIns="182850" bIns="182850" anchor="ctr" anchorCtr="0">
              <a:noAutofit/>
            </a:bodyPr>
            <a:lstStyle/>
            <a:p>
              <a:pPr algn="ctr"/>
              <a:r>
                <a:rPr lang="en" sz="2800" dirty="0">
                  <a:solidFill>
                    <a:schemeClr val="bg1"/>
                  </a:solidFill>
                  <a:latin typeface="Barlow" panose="00000500000000000000" pitchFamily="2" charset="0"/>
                  <a:ea typeface="Lexend Deca"/>
                  <a:cs typeface="Lexend Deca"/>
                  <a:sym typeface="Lexend Deca"/>
                </a:rPr>
                <a:t>Canadian HQ</a:t>
              </a:r>
            </a:p>
            <a:p>
              <a:pPr algn="ctr"/>
              <a:r>
                <a:rPr lang="en" sz="2800" dirty="0">
                  <a:solidFill>
                    <a:schemeClr val="bg1"/>
                  </a:solidFill>
                  <a:latin typeface="Barlow" panose="00000500000000000000" pitchFamily="2" charset="0"/>
                  <a:ea typeface="Lexend Deca"/>
                  <a:cs typeface="Lexend Deca"/>
                  <a:sym typeface="Lexend Deca"/>
                </a:rPr>
                <a:t>Revenue $6B+</a:t>
              </a:r>
            </a:p>
            <a:p>
              <a:pPr algn="ctr"/>
              <a:r>
                <a:rPr lang="en" sz="2800" dirty="0">
                  <a:solidFill>
                    <a:schemeClr val="bg1"/>
                  </a:solidFill>
                  <a:latin typeface="Barlow" panose="00000500000000000000" pitchFamily="2" charset="0"/>
                  <a:ea typeface="Lexend Deca"/>
                  <a:cs typeface="Lexend Deca"/>
                  <a:sym typeface="Lexend Deca"/>
                </a:rPr>
                <a:t>25,000+ Employees</a:t>
              </a:r>
            </a:p>
            <a:p>
              <a:pPr algn="ctr"/>
              <a:r>
                <a:rPr lang="en-GB" sz="2800" dirty="0">
                  <a:solidFill>
                    <a:schemeClr val="bg1"/>
                  </a:solidFill>
                  <a:latin typeface="Barlow" panose="00000500000000000000" pitchFamily="2" charset="0"/>
                  <a:ea typeface="Lexend Deca"/>
                  <a:cs typeface="Lexend Deca"/>
                  <a:sym typeface="Lexend Deca"/>
                </a:rPr>
                <a:t>Multinational News Agency</a:t>
              </a:r>
            </a:p>
            <a:p>
              <a:pPr algn="ctr"/>
              <a:r>
                <a:rPr lang="en-GB" sz="2800" dirty="0">
                  <a:solidFill>
                    <a:schemeClr val="bg1"/>
                  </a:solidFill>
                  <a:latin typeface="Barlow" panose="00000500000000000000" pitchFamily="2" charset="0"/>
                  <a:ea typeface="Lexend Deca"/>
                  <a:cs typeface="Lexend Deca"/>
                  <a:sym typeface="Lexend Deca"/>
                </a:rPr>
                <a:t>Tax &amp; Accounting</a:t>
              </a:r>
            </a:p>
            <a:p>
              <a:pPr algn="ctr"/>
              <a:r>
                <a:rPr lang="en-GB" sz="2800" dirty="0">
                  <a:solidFill>
                    <a:schemeClr val="bg1"/>
                  </a:solidFill>
                  <a:latin typeface="Barlow" panose="00000500000000000000" pitchFamily="2" charset="0"/>
                  <a:ea typeface="Lexend Deca"/>
                  <a:cs typeface="Lexend Deca"/>
                  <a:sym typeface="Lexend Deca"/>
                </a:rPr>
                <a:t>Legal</a:t>
              </a:r>
            </a:p>
            <a:p>
              <a:pPr algn="ctr"/>
              <a:r>
                <a:rPr lang="en-GB" sz="2800" dirty="0">
                  <a:solidFill>
                    <a:schemeClr val="bg1"/>
                  </a:solidFill>
                  <a:latin typeface="Barlow" panose="00000500000000000000" pitchFamily="2" charset="0"/>
                  <a:ea typeface="Lexend Deca"/>
                  <a:cs typeface="Lexend Deca"/>
                  <a:sym typeface="Lexend Deca"/>
                </a:rPr>
                <a:t>Government</a:t>
              </a:r>
            </a:p>
            <a:p>
              <a:pPr algn="ctr"/>
              <a:r>
                <a:rPr lang="en-GB" sz="2800" dirty="0">
                  <a:solidFill>
                    <a:schemeClr val="bg1"/>
                  </a:solidFill>
                  <a:latin typeface="Barlow" panose="00000500000000000000" pitchFamily="2" charset="0"/>
                  <a:ea typeface="Lexend Deca"/>
                  <a:cs typeface="Lexend Deca"/>
                  <a:sym typeface="Lexend Deca"/>
                </a:rPr>
                <a:t>Financial &amp; Risk</a:t>
              </a:r>
            </a:p>
            <a:p>
              <a:pPr algn="ctr"/>
              <a:endParaRPr sz="3600" dirty="0">
                <a:solidFill>
                  <a:schemeClr val="dk1"/>
                </a:solidFill>
                <a:latin typeface="Lexend Deca"/>
                <a:ea typeface="Lexend Deca"/>
                <a:cs typeface="Lexend Deca"/>
                <a:sym typeface="Lexend Dec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23"/>
          <p:cNvSpPr txBox="1">
            <a:spLocks noGrp="1"/>
          </p:cNvSpPr>
          <p:nvPr>
            <p:ph type="title"/>
          </p:nvPr>
        </p:nvSpPr>
        <p:spPr>
          <a:xfrm>
            <a:off x="1440000" y="192402"/>
            <a:ext cx="15408000" cy="1145400"/>
          </a:xfrm>
          <a:prstGeom prst="rect">
            <a:avLst/>
          </a:prstGeom>
        </p:spPr>
        <p:txBody>
          <a:bodyPr spcFirstLastPara="1" vert="horz" wrap="square" lIns="182850" tIns="182850" rIns="182850" bIns="182850" rtlCol="0" anchor="t" anchorCtr="0">
            <a:noAutofit/>
          </a:bodyPr>
          <a:lstStyle/>
          <a:p>
            <a:pPr>
              <a:spcBef>
                <a:spcPts val="0"/>
              </a:spcBef>
            </a:pPr>
            <a:r>
              <a:rPr lang="en" dirty="0"/>
              <a:t>The Challenge Ahead</a:t>
            </a:r>
            <a:endParaRPr dirty="0"/>
          </a:p>
        </p:txBody>
      </p:sp>
      <p:sp>
        <p:nvSpPr>
          <p:cNvPr id="559" name="Google Shape;559;p23"/>
          <p:cNvSpPr txBox="1"/>
          <p:nvPr/>
        </p:nvSpPr>
        <p:spPr>
          <a:xfrm>
            <a:off x="7526808" y="2002509"/>
            <a:ext cx="3420000" cy="832022"/>
          </a:xfrm>
          <a:prstGeom prst="rect">
            <a:avLst/>
          </a:prstGeom>
          <a:solidFill>
            <a:schemeClr val="tx2"/>
          </a:solidFill>
          <a:ln>
            <a:noFill/>
          </a:ln>
        </p:spPr>
        <p:txBody>
          <a:bodyPr spcFirstLastPara="1" wrap="square" lIns="182850" tIns="182850" rIns="182850" bIns="182850" anchor="ctr" anchorCtr="0">
            <a:noAutofit/>
          </a:bodyPr>
          <a:lstStyle/>
          <a:p>
            <a:pPr algn="ctr"/>
            <a:r>
              <a:rPr lang="en" sz="4800" dirty="0">
                <a:solidFill>
                  <a:schemeClr val="lt1"/>
                </a:solidFill>
                <a:latin typeface="Bebas Neue"/>
                <a:ea typeface="Bebas Neue"/>
                <a:cs typeface="Bebas Neue"/>
                <a:sym typeface="Bebas Neue"/>
              </a:rPr>
              <a:t>Migration</a:t>
            </a:r>
            <a:endParaRPr sz="4800" dirty="0">
              <a:solidFill>
                <a:schemeClr val="lt1"/>
              </a:solidFill>
              <a:latin typeface="Bebas Neue"/>
              <a:ea typeface="Bebas Neue"/>
              <a:cs typeface="Bebas Neue"/>
              <a:sym typeface="Bebas Neue"/>
            </a:endParaRPr>
          </a:p>
        </p:txBody>
      </p:sp>
      <p:grpSp>
        <p:nvGrpSpPr>
          <p:cNvPr id="560" name="Google Shape;560;p23"/>
          <p:cNvGrpSpPr/>
          <p:nvPr/>
        </p:nvGrpSpPr>
        <p:grpSpPr>
          <a:xfrm>
            <a:off x="848397" y="4992205"/>
            <a:ext cx="3796291" cy="4045330"/>
            <a:chOff x="730370" y="3084428"/>
            <a:chExt cx="1710899" cy="1514257"/>
          </a:xfrm>
        </p:grpSpPr>
        <p:sp>
          <p:nvSpPr>
            <p:cNvPr id="561" name="Google Shape;561;p23"/>
            <p:cNvSpPr txBox="1"/>
            <p:nvPr/>
          </p:nvSpPr>
          <p:spPr>
            <a:xfrm>
              <a:off x="730370" y="3084428"/>
              <a:ext cx="1710000" cy="609322"/>
            </a:xfrm>
            <a:prstGeom prst="rect">
              <a:avLst/>
            </a:prstGeom>
            <a:solidFill>
              <a:schemeClr val="accent5">
                <a:lumMod val="20000"/>
                <a:lumOff val="80000"/>
                <a:alpha val="34590"/>
              </a:schemeClr>
            </a:solidFill>
            <a:ln>
              <a:noFill/>
            </a:ln>
          </p:spPr>
          <p:txBody>
            <a:bodyPr spcFirstLastPara="1" wrap="square" lIns="182850" tIns="182850" rIns="182850" bIns="182850" anchor="ctr" anchorCtr="0">
              <a:noAutofit/>
            </a:bodyPr>
            <a:lstStyle/>
            <a:p>
              <a:pPr algn="ctr"/>
              <a:r>
                <a:rPr lang="en" sz="4800" dirty="0">
                  <a:solidFill>
                    <a:schemeClr val="dk1"/>
                  </a:solidFill>
                  <a:latin typeface="Bebas Neue"/>
                  <a:ea typeface="Bebas Neue"/>
                  <a:cs typeface="Bebas Neue"/>
                  <a:sym typeface="Bebas Neue"/>
                </a:rPr>
                <a:t>Digital Transformation</a:t>
              </a:r>
              <a:endParaRPr sz="4800" dirty="0">
                <a:solidFill>
                  <a:schemeClr val="dk1"/>
                </a:solidFill>
                <a:latin typeface="Bebas Neue"/>
                <a:ea typeface="Bebas Neue"/>
                <a:cs typeface="Bebas Neue"/>
                <a:sym typeface="Bebas Neue"/>
              </a:endParaRPr>
            </a:p>
          </p:txBody>
        </p:sp>
        <p:sp>
          <p:nvSpPr>
            <p:cNvPr id="562" name="Google Shape;562;p23"/>
            <p:cNvSpPr txBox="1"/>
            <p:nvPr/>
          </p:nvSpPr>
          <p:spPr>
            <a:xfrm>
              <a:off x="781328" y="3784785"/>
              <a:ext cx="1659941" cy="813900"/>
            </a:xfrm>
            <a:prstGeom prst="rect">
              <a:avLst/>
            </a:prstGeom>
            <a:noFill/>
            <a:ln>
              <a:noFill/>
            </a:ln>
          </p:spPr>
          <p:txBody>
            <a:bodyPr spcFirstLastPara="1" wrap="square" lIns="182850" tIns="182850" rIns="182850" bIns="182850" anchor="t" anchorCtr="0">
              <a:noAutofit/>
            </a:bodyPr>
            <a:lstStyle/>
            <a:p>
              <a:pPr algn="ctr"/>
              <a:r>
                <a:rPr lang="en" sz="2800" dirty="0">
                  <a:solidFill>
                    <a:schemeClr val="dk1"/>
                  </a:solidFill>
                  <a:latin typeface="Lexend Deca"/>
                  <a:ea typeface="Lexend Deca"/>
                  <a:cs typeface="Lexend Deca"/>
                  <a:sym typeface="Lexend Deca"/>
                </a:rPr>
                <a:t>Business decided to migrate their LoneStar &amp; SQL infrastructure to AWS</a:t>
              </a:r>
              <a:endParaRPr sz="2800" dirty="0">
                <a:solidFill>
                  <a:schemeClr val="dk1"/>
                </a:solidFill>
                <a:latin typeface="Lexend Deca"/>
                <a:ea typeface="Lexend Deca"/>
                <a:cs typeface="Lexend Deca"/>
                <a:sym typeface="Lexend Deca"/>
              </a:endParaRPr>
            </a:p>
          </p:txBody>
        </p:sp>
      </p:grpSp>
      <p:sp>
        <p:nvSpPr>
          <p:cNvPr id="563" name="Google Shape;563;p23"/>
          <p:cNvSpPr txBox="1"/>
          <p:nvPr/>
        </p:nvSpPr>
        <p:spPr>
          <a:xfrm>
            <a:off x="2936488" y="3010621"/>
            <a:ext cx="3420000" cy="754200"/>
          </a:xfrm>
          <a:prstGeom prst="rect">
            <a:avLst/>
          </a:prstGeom>
          <a:solidFill>
            <a:schemeClr val="accent5">
              <a:lumMod val="20000"/>
              <a:lumOff val="80000"/>
            </a:schemeClr>
          </a:solidFill>
          <a:ln>
            <a:noFill/>
          </a:ln>
        </p:spPr>
        <p:txBody>
          <a:bodyPr spcFirstLastPara="1" wrap="square" lIns="182850" tIns="182850" rIns="182850" bIns="182850" anchor="ctr" anchorCtr="0">
            <a:noAutofit/>
          </a:bodyPr>
          <a:lstStyle/>
          <a:p>
            <a:pPr algn="ctr"/>
            <a:r>
              <a:rPr lang="en" sz="4800" dirty="0">
                <a:solidFill>
                  <a:schemeClr val="dk1"/>
                </a:solidFill>
                <a:latin typeface="Bebas Neue"/>
                <a:ea typeface="Bebas Neue"/>
                <a:cs typeface="Bebas Neue"/>
                <a:sym typeface="Bebas Neue"/>
              </a:rPr>
              <a:t>Datacentre</a:t>
            </a:r>
            <a:endParaRPr sz="4800" dirty="0">
              <a:solidFill>
                <a:schemeClr val="dk1"/>
              </a:solidFill>
              <a:latin typeface="Bebas Neue"/>
              <a:ea typeface="Bebas Neue"/>
              <a:cs typeface="Bebas Neue"/>
              <a:sym typeface="Bebas Neue"/>
            </a:endParaRPr>
          </a:p>
        </p:txBody>
      </p:sp>
      <p:grpSp>
        <p:nvGrpSpPr>
          <p:cNvPr id="564" name="Google Shape;564;p23"/>
          <p:cNvGrpSpPr/>
          <p:nvPr/>
        </p:nvGrpSpPr>
        <p:grpSpPr>
          <a:xfrm>
            <a:off x="4889393" y="4992206"/>
            <a:ext cx="3423600" cy="2512610"/>
            <a:chOff x="2564620" y="3342380"/>
            <a:chExt cx="1711800" cy="1256305"/>
          </a:xfrm>
        </p:grpSpPr>
        <p:sp>
          <p:nvSpPr>
            <p:cNvPr id="565" name="Google Shape;565;p23"/>
            <p:cNvSpPr txBox="1"/>
            <p:nvPr/>
          </p:nvSpPr>
          <p:spPr>
            <a:xfrm>
              <a:off x="2565520" y="3342380"/>
              <a:ext cx="1710000" cy="377100"/>
            </a:xfrm>
            <a:prstGeom prst="rect">
              <a:avLst/>
            </a:prstGeom>
            <a:solidFill>
              <a:schemeClr val="accent5">
                <a:lumMod val="20000"/>
                <a:lumOff val="80000"/>
                <a:alpha val="34590"/>
              </a:schemeClr>
            </a:solidFill>
            <a:ln>
              <a:noFill/>
            </a:ln>
          </p:spPr>
          <p:txBody>
            <a:bodyPr spcFirstLastPara="1" wrap="square" lIns="182850" tIns="182850" rIns="182850" bIns="182850" anchor="ctr" anchorCtr="0">
              <a:noAutofit/>
            </a:bodyPr>
            <a:lstStyle/>
            <a:p>
              <a:pPr algn="ctr"/>
              <a:r>
                <a:rPr lang="en" sz="4800" dirty="0">
                  <a:solidFill>
                    <a:schemeClr val="dk1"/>
                  </a:solidFill>
                  <a:latin typeface="Bebas Neue"/>
                  <a:ea typeface="Bebas Neue"/>
                  <a:cs typeface="Bebas Neue"/>
                  <a:sym typeface="Bebas Neue"/>
                </a:rPr>
                <a:t>SQL estate</a:t>
              </a:r>
              <a:endParaRPr sz="4800" dirty="0">
                <a:solidFill>
                  <a:schemeClr val="dk1"/>
                </a:solidFill>
                <a:latin typeface="Bebas Neue"/>
                <a:ea typeface="Bebas Neue"/>
                <a:cs typeface="Bebas Neue"/>
                <a:sym typeface="Bebas Neue"/>
              </a:endParaRPr>
            </a:p>
          </p:txBody>
        </p:sp>
        <p:sp>
          <p:nvSpPr>
            <p:cNvPr id="566" name="Google Shape;566;p23"/>
            <p:cNvSpPr txBox="1"/>
            <p:nvPr/>
          </p:nvSpPr>
          <p:spPr>
            <a:xfrm>
              <a:off x="2564620" y="3784785"/>
              <a:ext cx="1711800" cy="813900"/>
            </a:xfrm>
            <a:prstGeom prst="rect">
              <a:avLst/>
            </a:prstGeom>
            <a:noFill/>
            <a:ln>
              <a:noFill/>
            </a:ln>
          </p:spPr>
          <p:txBody>
            <a:bodyPr spcFirstLastPara="1" wrap="square" lIns="182850" tIns="182850" rIns="182850" bIns="182850" anchor="t" anchorCtr="0">
              <a:noAutofit/>
            </a:bodyPr>
            <a:lstStyle/>
            <a:p>
              <a:pPr algn="ctr"/>
              <a:r>
                <a:rPr lang="en-GB" sz="2800" dirty="0">
                  <a:solidFill>
                    <a:schemeClr val="dk1"/>
                  </a:solidFill>
                  <a:latin typeface="Lexend Deca"/>
                  <a:ea typeface="Lexend Deca"/>
                  <a:cs typeface="Lexend Deca"/>
                  <a:sym typeface="Lexend Deca"/>
                </a:rPr>
                <a:t>SQL Enterprise with Always-On Availability Groups running on high-end, multi-core servers</a:t>
              </a:r>
              <a:endParaRPr sz="2800" dirty="0">
                <a:solidFill>
                  <a:schemeClr val="dk1"/>
                </a:solidFill>
                <a:latin typeface="Lexend Deca"/>
                <a:ea typeface="Lexend Deca"/>
                <a:cs typeface="Lexend Deca"/>
                <a:sym typeface="Lexend Deca"/>
              </a:endParaRPr>
            </a:p>
          </p:txBody>
        </p:sp>
      </p:grpSp>
      <p:grpSp>
        <p:nvGrpSpPr>
          <p:cNvPr id="567" name="Google Shape;567;p23"/>
          <p:cNvGrpSpPr/>
          <p:nvPr/>
        </p:nvGrpSpPr>
        <p:grpSpPr>
          <a:xfrm>
            <a:off x="10280178" y="4940746"/>
            <a:ext cx="3423600" cy="2564070"/>
            <a:chOff x="4867570" y="3316650"/>
            <a:chExt cx="1711800" cy="1282035"/>
          </a:xfrm>
        </p:grpSpPr>
        <p:sp>
          <p:nvSpPr>
            <p:cNvPr id="568" name="Google Shape;568;p23"/>
            <p:cNvSpPr txBox="1"/>
            <p:nvPr/>
          </p:nvSpPr>
          <p:spPr>
            <a:xfrm>
              <a:off x="4868470" y="3316650"/>
              <a:ext cx="1710000" cy="377100"/>
            </a:xfrm>
            <a:prstGeom prst="rect">
              <a:avLst/>
            </a:prstGeom>
            <a:solidFill>
              <a:schemeClr val="accent5">
                <a:lumMod val="20000"/>
                <a:lumOff val="80000"/>
                <a:alpha val="34590"/>
              </a:schemeClr>
            </a:solidFill>
            <a:ln>
              <a:noFill/>
            </a:ln>
          </p:spPr>
          <p:txBody>
            <a:bodyPr spcFirstLastPara="1" wrap="square" lIns="182850" tIns="182850" rIns="182850" bIns="182850" anchor="ctr" anchorCtr="0">
              <a:noAutofit/>
            </a:bodyPr>
            <a:lstStyle/>
            <a:p>
              <a:pPr algn="ctr"/>
              <a:r>
                <a:rPr lang="en" sz="4800" dirty="0">
                  <a:solidFill>
                    <a:schemeClr val="dk1"/>
                  </a:solidFill>
                  <a:latin typeface="Bebas Neue"/>
                  <a:ea typeface="Bebas Neue"/>
                  <a:cs typeface="Bebas Neue"/>
                  <a:sym typeface="Bebas Neue"/>
                </a:rPr>
                <a:t>SQL Always-On</a:t>
              </a:r>
              <a:endParaRPr sz="4800" dirty="0">
                <a:solidFill>
                  <a:schemeClr val="dk1"/>
                </a:solidFill>
                <a:latin typeface="Bebas Neue"/>
                <a:ea typeface="Bebas Neue"/>
                <a:cs typeface="Bebas Neue"/>
                <a:sym typeface="Bebas Neue"/>
              </a:endParaRPr>
            </a:p>
          </p:txBody>
        </p:sp>
        <p:sp>
          <p:nvSpPr>
            <p:cNvPr id="569" name="Google Shape;569;p23"/>
            <p:cNvSpPr txBox="1"/>
            <p:nvPr/>
          </p:nvSpPr>
          <p:spPr>
            <a:xfrm>
              <a:off x="4867570" y="3784785"/>
              <a:ext cx="1711800" cy="813900"/>
            </a:xfrm>
            <a:prstGeom prst="rect">
              <a:avLst/>
            </a:prstGeom>
            <a:noFill/>
            <a:ln>
              <a:noFill/>
            </a:ln>
          </p:spPr>
          <p:txBody>
            <a:bodyPr spcFirstLastPara="1" wrap="square" lIns="182850" tIns="182850" rIns="182850" bIns="182850" anchor="t" anchorCtr="0">
              <a:noAutofit/>
            </a:bodyPr>
            <a:lstStyle/>
            <a:p>
              <a:pPr algn="ctr"/>
              <a:r>
                <a:rPr lang="en" sz="2800" dirty="0">
                  <a:solidFill>
                    <a:schemeClr val="dk1"/>
                  </a:solidFill>
                  <a:latin typeface="Lexend Deca"/>
                  <a:ea typeface="Lexend Deca"/>
                  <a:cs typeface="Lexend Deca"/>
                  <a:sym typeface="Lexend Deca"/>
                </a:rPr>
                <a:t>Expensive SQL Enterprise Licenses upon AWS FSx</a:t>
              </a:r>
              <a:endParaRPr sz="2800" dirty="0">
                <a:solidFill>
                  <a:schemeClr val="dk1"/>
                </a:solidFill>
                <a:latin typeface="Lexend Deca"/>
                <a:ea typeface="Lexend Deca"/>
                <a:cs typeface="Lexend Deca"/>
                <a:sym typeface="Lexend Deca"/>
              </a:endParaRPr>
            </a:p>
          </p:txBody>
        </p:sp>
      </p:grpSp>
      <p:sp>
        <p:nvSpPr>
          <p:cNvPr id="570" name="Google Shape;570;p23"/>
          <p:cNvSpPr txBox="1"/>
          <p:nvPr/>
        </p:nvSpPr>
        <p:spPr>
          <a:xfrm>
            <a:off x="12117128" y="3010621"/>
            <a:ext cx="3420000" cy="754200"/>
          </a:xfrm>
          <a:prstGeom prst="rect">
            <a:avLst/>
          </a:prstGeom>
          <a:solidFill>
            <a:schemeClr val="accent5">
              <a:lumMod val="20000"/>
              <a:lumOff val="80000"/>
            </a:schemeClr>
          </a:solidFill>
          <a:ln>
            <a:noFill/>
          </a:ln>
        </p:spPr>
        <p:txBody>
          <a:bodyPr spcFirstLastPara="1" wrap="square" lIns="182850" tIns="182850" rIns="182850" bIns="182850" anchor="ctr" anchorCtr="0">
            <a:noAutofit/>
          </a:bodyPr>
          <a:lstStyle/>
          <a:p>
            <a:pPr algn="ctr"/>
            <a:r>
              <a:rPr lang="en" sz="4800" dirty="0">
                <a:solidFill>
                  <a:schemeClr val="dk1"/>
                </a:solidFill>
                <a:latin typeface="Bebas Neue"/>
                <a:ea typeface="Bebas Neue"/>
                <a:cs typeface="Bebas Neue"/>
                <a:sym typeface="Bebas Neue"/>
              </a:rPr>
              <a:t>AWS EC2</a:t>
            </a:r>
            <a:endParaRPr sz="4800" dirty="0">
              <a:solidFill>
                <a:schemeClr val="dk1"/>
              </a:solidFill>
              <a:latin typeface="Bebas Neue"/>
              <a:ea typeface="Bebas Neue"/>
              <a:cs typeface="Bebas Neue"/>
              <a:sym typeface="Bebas Neue"/>
            </a:endParaRPr>
          </a:p>
        </p:txBody>
      </p:sp>
      <p:grpSp>
        <p:nvGrpSpPr>
          <p:cNvPr id="571" name="Google Shape;571;p23"/>
          <p:cNvGrpSpPr/>
          <p:nvPr/>
        </p:nvGrpSpPr>
        <p:grpSpPr>
          <a:xfrm>
            <a:off x="13950478" y="4940746"/>
            <a:ext cx="3423600" cy="2564070"/>
            <a:chOff x="6702720" y="3316650"/>
            <a:chExt cx="1711800" cy="1282035"/>
          </a:xfrm>
        </p:grpSpPr>
        <p:sp>
          <p:nvSpPr>
            <p:cNvPr id="572" name="Google Shape;572;p23"/>
            <p:cNvSpPr txBox="1"/>
            <p:nvPr/>
          </p:nvSpPr>
          <p:spPr>
            <a:xfrm>
              <a:off x="6703620" y="3316650"/>
              <a:ext cx="1710000" cy="377100"/>
            </a:xfrm>
            <a:prstGeom prst="rect">
              <a:avLst/>
            </a:prstGeom>
            <a:solidFill>
              <a:schemeClr val="accent5">
                <a:lumMod val="20000"/>
                <a:lumOff val="80000"/>
                <a:alpha val="34590"/>
              </a:schemeClr>
            </a:solidFill>
            <a:ln>
              <a:noFill/>
            </a:ln>
          </p:spPr>
          <p:txBody>
            <a:bodyPr spcFirstLastPara="1" wrap="square" lIns="182850" tIns="182850" rIns="182850" bIns="182850" anchor="ctr" anchorCtr="0">
              <a:noAutofit/>
            </a:bodyPr>
            <a:lstStyle/>
            <a:p>
              <a:pPr algn="ctr"/>
              <a:r>
                <a:rPr lang="en" sz="4800" dirty="0">
                  <a:solidFill>
                    <a:schemeClr val="dk1"/>
                  </a:solidFill>
                  <a:latin typeface="Bebas Neue"/>
                  <a:ea typeface="Bebas Neue"/>
                  <a:cs typeface="Bebas Neue"/>
                  <a:sym typeface="Bebas Neue"/>
                </a:rPr>
                <a:t>A</a:t>
              </a:r>
              <a:r>
                <a:rPr lang="en-GB" sz="4800" dirty="0">
                  <a:solidFill>
                    <a:schemeClr val="dk1"/>
                  </a:solidFill>
                  <a:latin typeface="Bebas Neue"/>
                  <a:ea typeface="Bebas Neue"/>
                  <a:cs typeface="Bebas Neue"/>
                  <a:sym typeface="Bebas Neue"/>
                </a:rPr>
                <a:t>w</a:t>
              </a:r>
              <a:r>
                <a:rPr lang="en" sz="4800" dirty="0">
                  <a:solidFill>
                    <a:schemeClr val="dk1"/>
                  </a:solidFill>
                  <a:latin typeface="Bebas Neue"/>
                  <a:ea typeface="Bebas Neue"/>
                  <a:cs typeface="Bebas Neue"/>
                  <a:sym typeface="Bebas Neue"/>
                </a:rPr>
                <a:t>s Services</a:t>
              </a:r>
              <a:endParaRPr sz="4800" dirty="0">
                <a:solidFill>
                  <a:schemeClr val="dk1"/>
                </a:solidFill>
                <a:latin typeface="Bebas Neue"/>
                <a:ea typeface="Bebas Neue"/>
                <a:cs typeface="Bebas Neue"/>
                <a:sym typeface="Bebas Neue"/>
              </a:endParaRPr>
            </a:p>
          </p:txBody>
        </p:sp>
        <p:sp>
          <p:nvSpPr>
            <p:cNvPr id="573" name="Google Shape;573;p23"/>
            <p:cNvSpPr txBox="1"/>
            <p:nvPr/>
          </p:nvSpPr>
          <p:spPr>
            <a:xfrm>
              <a:off x="6702720" y="3784785"/>
              <a:ext cx="1711800" cy="813900"/>
            </a:xfrm>
            <a:prstGeom prst="rect">
              <a:avLst/>
            </a:prstGeom>
            <a:noFill/>
            <a:ln>
              <a:noFill/>
            </a:ln>
          </p:spPr>
          <p:txBody>
            <a:bodyPr spcFirstLastPara="1" wrap="square" lIns="182850" tIns="182850" rIns="182850" bIns="182850" anchor="t" anchorCtr="0">
              <a:noAutofit/>
            </a:bodyPr>
            <a:lstStyle/>
            <a:p>
              <a:pPr algn="ctr"/>
              <a:r>
                <a:rPr lang="en" sz="2800" dirty="0">
                  <a:solidFill>
                    <a:schemeClr val="dk1"/>
                  </a:solidFill>
                  <a:latin typeface="Lexend Deca"/>
                  <a:ea typeface="Lexend Deca"/>
                  <a:cs typeface="Lexend Deca"/>
                  <a:sym typeface="Lexend Deca"/>
                </a:rPr>
                <a:t>Expensive A</a:t>
              </a:r>
              <a:r>
                <a:rPr lang="en-GB" sz="2800" dirty="0" err="1">
                  <a:solidFill>
                    <a:schemeClr val="dk1"/>
                  </a:solidFill>
                  <a:latin typeface="Lexend Deca"/>
                  <a:ea typeface="Lexend Deca"/>
                  <a:cs typeface="Lexend Deca"/>
                  <a:sym typeface="Lexend Deca"/>
                </a:rPr>
                <a:t>WS</a:t>
              </a:r>
              <a:r>
                <a:rPr lang="en" sz="2800" dirty="0">
                  <a:solidFill>
                    <a:schemeClr val="dk1"/>
                  </a:solidFill>
                  <a:latin typeface="Lexend Deca"/>
                  <a:ea typeface="Lexend Deca"/>
                  <a:cs typeface="Lexend Deca"/>
                  <a:sym typeface="Lexend Deca"/>
                </a:rPr>
                <a:t> SQL Managed Services</a:t>
              </a:r>
              <a:endParaRPr sz="2800" dirty="0">
                <a:solidFill>
                  <a:schemeClr val="dk1"/>
                </a:solidFill>
                <a:latin typeface="Lexend Deca"/>
                <a:ea typeface="Lexend Deca"/>
                <a:cs typeface="Lexend Deca"/>
                <a:sym typeface="Lexend Deca"/>
              </a:endParaRPr>
            </a:p>
          </p:txBody>
        </p:sp>
      </p:grpSp>
      <p:cxnSp>
        <p:nvCxnSpPr>
          <p:cNvPr id="574" name="Google Shape;574;p23"/>
          <p:cNvCxnSpPr>
            <a:cxnSpLocks/>
            <a:stCxn id="559" idx="1"/>
            <a:endCxn id="563" idx="0"/>
          </p:cNvCxnSpPr>
          <p:nvPr/>
        </p:nvCxnSpPr>
        <p:spPr>
          <a:xfrm rot="10800000" flipV="1">
            <a:off x="4646488" y="2418519"/>
            <a:ext cx="2880320" cy="592101"/>
          </a:xfrm>
          <a:prstGeom prst="curvedConnector2">
            <a:avLst/>
          </a:prstGeom>
          <a:noFill/>
          <a:ln w="19050" cap="flat" cmpd="sng">
            <a:solidFill>
              <a:schemeClr val="dk1"/>
            </a:solidFill>
            <a:prstDash val="dash"/>
            <a:round/>
            <a:headEnd type="none" w="med" len="med"/>
            <a:tailEnd type="none" w="med" len="med"/>
          </a:ln>
        </p:spPr>
      </p:cxnSp>
      <p:cxnSp>
        <p:nvCxnSpPr>
          <p:cNvPr id="575" name="Google Shape;575;p23"/>
          <p:cNvCxnSpPr>
            <a:cxnSpLocks/>
            <a:stCxn id="559" idx="3"/>
            <a:endCxn id="570" idx="0"/>
          </p:cNvCxnSpPr>
          <p:nvPr/>
        </p:nvCxnSpPr>
        <p:spPr>
          <a:xfrm>
            <a:off x="10946808" y="2418520"/>
            <a:ext cx="2880320" cy="592101"/>
          </a:xfrm>
          <a:prstGeom prst="curvedConnector2">
            <a:avLst/>
          </a:prstGeom>
          <a:noFill/>
          <a:ln w="19050" cap="flat" cmpd="sng">
            <a:solidFill>
              <a:schemeClr val="dk1"/>
            </a:solidFill>
            <a:prstDash val="dash"/>
            <a:round/>
            <a:headEnd type="none" w="med" len="med"/>
            <a:tailEnd type="stealth" w="med" len="med"/>
          </a:ln>
        </p:spPr>
      </p:cxnSp>
      <p:cxnSp>
        <p:nvCxnSpPr>
          <p:cNvPr id="577" name="Google Shape;577;p23"/>
          <p:cNvCxnSpPr>
            <a:stCxn id="563" idx="2"/>
            <a:endCxn id="565" idx="0"/>
          </p:cNvCxnSpPr>
          <p:nvPr/>
        </p:nvCxnSpPr>
        <p:spPr>
          <a:xfrm rot="16200000" flipH="1">
            <a:off x="5010148" y="3401160"/>
            <a:ext cx="1227385" cy="1954705"/>
          </a:xfrm>
          <a:prstGeom prst="curvedConnector3">
            <a:avLst>
              <a:gd name="adj1" fmla="val 50000"/>
            </a:avLst>
          </a:prstGeom>
          <a:noFill/>
          <a:ln w="19050" cap="flat" cmpd="sng">
            <a:solidFill>
              <a:schemeClr val="dk1"/>
            </a:solidFill>
            <a:prstDash val="dash"/>
            <a:round/>
            <a:headEnd type="none" w="med" len="med"/>
            <a:tailEnd type="stealth" w="med" len="med"/>
          </a:ln>
        </p:spPr>
      </p:cxnSp>
      <p:cxnSp>
        <p:nvCxnSpPr>
          <p:cNvPr id="578" name="Google Shape;578;p23"/>
          <p:cNvCxnSpPr>
            <a:cxnSpLocks/>
            <a:stCxn id="570" idx="2"/>
            <a:endCxn id="568" idx="0"/>
          </p:cNvCxnSpPr>
          <p:nvPr/>
        </p:nvCxnSpPr>
        <p:spPr>
          <a:xfrm rot="5400000">
            <a:off x="12321428" y="3435121"/>
            <a:ext cx="1176000" cy="1835400"/>
          </a:xfrm>
          <a:prstGeom prst="curvedConnector3">
            <a:avLst>
              <a:gd name="adj1" fmla="val 49997"/>
            </a:avLst>
          </a:prstGeom>
          <a:noFill/>
          <a:ln w="19050" cap="flat" cmpd="sng">
            <a:solidFill>
              <a:schemeClr val="dk1"/>
            </a:solidFill>
            <a:prstDash val="dash"/>
            <a:round/>
            <a:headEnd type="none" w="med" len="med"/>
            <a:tailEnd type="stealth" w="med" len="med"/>
          </a:ln>
        </p:spPr>
      </p:cxnSp>
      <p:cxnSp>
        <p:nvCxnSpPr>
          <p:cNvPr id="579" name="Google Shape;579;p23"/>
          <p:cNvCxnSpPr>
            <a:cxnSpLocks/>
            <a:stCxn id="570" idx="2"/>
            <a:endCxn id="572" idx="0"/>
          </p:cNvCxnSpPr>
          <p:nvPr/>
        </p:nvCxnSpPr>
        <p:spPr>
          <a:xfrm rot="-5400000" flipH="1">
            <a:off x="14156828" y="3435121"/>
            <a:ext cx="1176000" cy="1835400"/>
          </a:xfrm>
          <a:prstGeom prst="curvedConnector3">
            <a:avLst>
              <a:gd name="adj1" fmla="val 49997"/>
            </a:avLst>
          </a:prstGeom>
          <a:noFill/>
          <a:ln w="19050" cap="flat" cmpd="sng">
            <a:solidFill>
              <a:schemeClr val="dk1"/>
            </a:solidFill>
            <a:prstDash val="dash"/>
            <a:round/>
            <a:headEnd type="none" w="med" len="med"/>
            <a:tailEnd type="stealth" w="med" len="med"/>
          </a:ln>
        </p:spPr>
      </p:cxnSp>
      <p:cxnSp>
        <p:nvCxnSpPr>
          <p:cNvPr id="18" name="Google Shape;578;p23">
            <a:extLst>
              <a:ext uri="{FF2B5EF4-FFF2-40B4-BE49-F238E27FC236}">
                <a16:creationId xmlns:a16="http://schemas.microsoft.com/office/drawing/2014/main" id="{E9B2FA6E-307F-98B4-903D-EBD435B1557B}"/>
              </a:ext>
            </a:extLst>
          </p:cNvPr>
          <p:cNvCxnSpPr>
            <a:cxnSpLocks/>
          </p:cNvCxnSpPr>
          <p:nvPr/>
        </p:nvCxnSpPr>
        <p:spPr>
          <a:xfrm rot="5400000">
            <a:off x="3140788" y="3486506"/>
            <a:ext cx="1176000" cy="1835400"/>
          </a:xfrm>
          <a:prstGeom prst="curvedConnector3">
            <a:avLst>
              <a:gd name="adj1" fmla="val 49997"/>
            </a:avLst>
          </a:prstGeom>
          <a:noFill/>
          <a:ln w="19050" cap="flat" cmpd="sng">
            <a:solidFill>
              <a:schemeClr val="dk1"/>
            </a:solidFill>
            <a:prstDash val="dash"/>
            <a:round/>
            <a:headEnd type="none" w="med" len="med"/>
            <a:tailEnd type="stealth" w="med" len="med"/>
          </a:ln>
        </p:spPr>
      </p:cxnSp>
      <p:pic>
        <p:nvPicPr>
          <p:cNvPr id="4098" name="Picture 2" descr="A cartoon of a person in a suit and goggles holding a swing glider&#10;&#10;Description automatically generated">
            <a:extLst>
              <a:ext uri="{FF2B5EF4-FFF2-40B4-BE49-F238E27FC236}">
                <a16:creationId xmlns:a16="http://schemas.microsoft.com/office/drawing/2014/main" id="{7968D208-72C7-2C26-3252-D93124A83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2828" y="392581"/>
            <a:ext cx="3988026" cy="1994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0D091-B27B-48CD-E240-2D44AD9D4682}"/>
              </a:ext>
            </a:extLst>
          </p:cNvPr>
          <p:cNvSpPr>
            <a:spLocks noGrp="1"/>
          </p:cNvSpPr>
          <p:nvPr>
            <p:ph type="title"/>
          </p:nvPr>
        </p:nvSpPr>
        <p:spPr/>
        <p:txBody>
          <a:bodyPr/>
          <a:lstStyle/>
          <a:p>
            <a:r>
              <a:rPr lang="en-GB" dirty="0"/>
              <a:t>DataKeeper Cluster Edition</a:t>
            </a:r>
          </a:p>
        </p:txBody>
      </p:sp>
      <p:pic>
        <p:nvPicPr>
          <p:cNvPr id="4" name="Picture 3">
            <a:extLst>
              <a:ext uri="{FF2B5EF4-FFF2-40B4-BE49-F238E27FC236}">
                <a16:creationId xmlns:a16="http://schemas.microsoft.com/office/drawing/2014/main" id="{D80DAC4D-04D2-2253-5880-E410DF80956A}"/>
              </a:ext>
            </a:extLst>
          </p:cNvPr>
          <p:cNvPicPr>
            <a:picLocks noChangeAspect="1"/>
          </p:cNvPicPr>
          <p:nvPr/>
        </p:nvPicPr>
        <p:blipFill>
          <a:blip r:embed="rId3"/>
          <a:stretch>
            <a:fillRect/>
          </a:stretch>
        </p:blipFill>
        <p:spPr>
          <a:xfrm>
            <a:off x="1761573" y="2191172"/>
            <a:ext cx="14764854" cy="6880012"/>
          </a:xfrm>
          <a:prstGeom prst="rect">
            <a:avLst/>
          </a:prstGeom>
          <a:effectLst/>
        </p:spPr>
      </p:pic>
      <p:pic>
        <p:nvPicPr>
          <p:cNvPr id="5122" name="Picture 2" descr="A blue and white object with a black background&#10;&#10;Description automatically generated">
            <a:extLst>
              <a:ext uri="{FF2B5EF4-FFF2-40B4-BE49-F238E27FC236}">
                <a16:creationId xmlns:a16="http://schemas.microsoft.com/office/drawing/2014/main" id="{8F195445-F464-7E31-8F14-E67813F04B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9591" y="963949"/>
            <a:ext cx="4319464" cy="1227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702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0D091-B27B-48CD-E240-2D44AD9D4682}"/>
              </a:ext>
            </a:extLst>
          </p:cNvPr>
          <p:cNvSpPr>
            <a:spLocks noGrp="1"/>
          </p:cNvSpPr>
          <p:nvPr>
            <p:ph type="title"/>
          </p:nvPr>
        </p:nvSpPr>
        <p:spPr/>
        <p:txBody>
          <a:bodyPr/>
          <a:lstStyle/>
          <a:p>
            <a:r>
              <a:rPr lang="en-GB" dirty="0"/>
              <a:t>Implementation In Practice</a:t>
            </a:r>
          </a:p>
        </p:txBody>
      </p:sp>
      <p:sp>
        <p:nvSpPr>
          <p:cNvPr id="4" name="Rectangle 3">
            <a:extLst>
              <a:ext uri="{FF2B5EF4-FFF2-40B4-BE49-F238E27FC236}">
                <a16:creationId xmlns:a16="http://schemas.microsoft.com/office/drawing/2014/main" id="{2461E5BF-91AE-9FEE-CDB1-3FE3F0B8CBE7}"/>
              </a:ext>
            </a:extLst>
          </p:cNvPr>
          <p:cNvSpPr/>
          <p:nvPr/>
        </p:nvSpPr>
        <p:spPr>
          <a:xfrm>
            <a:off x="1828800" y="1543100"/>
            <a:ext cx="14660016" cy="7776864"/>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3" name="Picture 112" descr="A computer screen shot of a computer&#10;&#10;Description automatically generated">
            <a:extLst>
              <a:ext uri="{FF2B5EF4-FFF2-40B4-BE49-F238E27FC236}">
                <a16:creationId xmlns:a16="http://schemas.microsoft.com/office/drawing/2014/main" id="{DE95B220-A37F-9B94-4C58-36A32D1CA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200" y="1687116"/>
            <a:ext cx="14401600" cy="7488832"/>
          </a:xfrm>
          <a:prstGeom prst="rect">
            <a:avLst/>
          </a:prstGeom>
        </p:spPr>
      </p:pic>
    </p:spTree>
    <p:extLst>
      <p:ext uri="{BB962C8B-B14F-4D97-AF65-F5344CB8AC3E}">
        <p14:creationId xmlns:p14="http://schemas.microsoft.com/office/powerpoint/2010/main" val="2158937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40"/>
          <p:cNvSpPr txBox="1">
            <a:spLocks noGrp="1"/>
          </p:cNvSpPr>
          <p:nvPr>
            <p:ph type="title"/>
          </p:nvPr>
        </p:nvSpPr>
        <p:spPr>
          <a:xfrm>
            <a:off x="1368432" y="160734"/>
            <a:ext cx="15408000" cy="1145400"/>
          </a:xfrm>
          <a:prstGeom prst="rect">
            <a:avLst/>
          </a:prstGeom>
        </p:spPr>
        <p:txBody>
          <a:bodyPr spcFirstLastPara="1" vert="horz" wrap="square" lIns="182850" tIns="182850" rIns="182850" bIns="182850" rtlCol="0" anchor="t" anchorCtr="0">
            <a:noAutofit/>
          </a:bodyPr>
          <a:lstStyle/>
          <a:p>
            <a:pPr>
              <a:spcBef>
                <a:spcPts val="0"/>
              </a:spcBef>
            </a:pPr>
            <a:r>
              <a:rPr lang="en" dirty="0"/>
              <a:t>The Advantages</a:t>
            </a:r>
            <a:endParaRPr dirty="0"/>
          </a:p>
        </p:txBody>
      </p:sp>
      <p:graphicFrame>
        <p:nvGraphicFramePr>
          <p:cNvPr id="1206" name="Google Shape;1206;p40"/>
          <p:cNvGraphicFramePr/>
          <p:nvPr>
            <p:extLst>
              <p:ext uri="{D42A27DB-BD31-4B8C-83A1-F6EECF244321}">
                <p14:modId xmlns:p14="http://schemas.microsoft.com/office/powerpoint/2010/main" val="1780503287"/>
              </p:ext>
            </p:extLst>
          </p:nvPr>
        </p:nvGraphicFramePr>
        <p:xfrm>
          <a:off x="930768" y="1500140"/>
          <a:ext cx="16417824" cy="7480169"/>
        </p:xfrm>
        <a:graphic>
          <a:graphicData uri="http://schemas.openxmlformats.org/drawingml/2006/table">
            <a:tbl>
              <a:tblPr>
                <a:noFill/>
              </a:tblPr>
              <a:tblGrid>
                <a:gridCol w="7063216">
                  <a:extLst>
                    <a:ext uri="{9D8B030D-6E8A-4147-A177-3AD203B41FA5}">
                      <a16:colId xmlns:a16="http://schemas.microsoft.com/office/drawing/2014/main" val="20000"/>
                    </a:ext>
                  </a:extLst>
                </a:gridCol>
                <a:gridCol w="1721760">
                  <a:extLst>
                    <a:ext uri="{9D8B030D-6E8A-4147-A177-3AD203B41FA5}">
                      <a16:colId xmlns:a16="http://schemas.microsoft.com/office/drawing/2014/main" val="20001"/>
                    </a:ext>
                  </a:extLst>
                </a:gridCol>
                <a:gridCol w="7632848">
                  <a:extLst>
                    <a:ext uri="{9D8B030D-6E8A-4147-A177-3AD203B41FA5}">
                      <a16:colId xmlns:a16="http://schemas.microsoft.com/office/drawing/2014/main" val="20002"/>
                    </a:ext>
                  </a:extLst>
                </a:gridCol>
              </a:tblGrid>
              <a:tr h="1205323">
                <a:tc>
                  <a:txBody>
                    <a:bodyPr/>
                    <a:lstStyle/>
                    <a:p>
                      <a:pPr marL="91440" marR="91440" lvl="0" indent="0" algn="ctr" rtl="0">
                        <a:lnSpc>
                          <a:spcPct val="100000"/>
                        </a:lnSpc>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Infrastructure Agility</a:t>
                      </a:r>
                      <a:endParaRPr sz="3600" dirty="0">
                        <a:solidFill>
                          <a:schemeClr val="dk1"/>
                        </a:solidFill>
                        <a:latin typeface="Barlow" panose="00000500000000000000" pitchFamily="2" charset="0"/>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lgn="ctr">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lgn="ctr">
                      <a:noFill/>
                      <a:prstDash val="dash"/>
                      <a:round/>
                      <a:headEnd type="none" w="sm" len="sm"/>
                      <a:tailEnd type="none" w="sm" len="sm"/>
                    </a:lnL>
                    <a:lnR w="19050" cap="flat" cmpd="sng" algn="ctr">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371553">
                <a:tc>
                  <a:txBody>
                    <a:bodyPr/>
                    <a:lstStyle/>
                    <a:p>
                      <a:pPr marL="91440" marR="91440" lvl="0" indent="0" algn="ctr" rtl="0">
                        <a:lnSpc>
                          <a:spcPct val="100000"/>
                        </a:lnSpc>
                        <a:spcBef>
                          <a:spcPts val="0"/>
                        </a:spcBef>
                        <a:spcAft>
                          <a:spcPts val="0"/>
                        </a:spcAft>
                        <a:buNone/>
                      </a:pPr>
                      <a:r>
                        <a:rPr lang="en-GB" sz="3600" dirty="0">
                          <a:solidFill>
                            <a:schemeClr val="dk1"/>
                          </a:solidFill>
                          <a:latin typeface="Barlow" panose="00000500000000000000" pitchFamily="2" charset="0"/>
                          <a:ea typeface="Lexend Deca"/>
                          <a:cs typeface="Lexend Deca"/>
                          <a:sym typeface="Lexend Deca"/>
                        </a:rPr>
                        <a:t>Protection for Unlimited No. of Databases</a:t>
                      </a:r>
                      <a:endParaRPr sz="3600" dirty="0">
                        <a:solidFill>
                          <a:schemeClr val="dk1"/>
                        </a:solidFill>
                        <a:latin typeface="Barlow" panose="00000500000000000000" pitchFamily="2" charset="0"/>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lgn="ctr">
                      <a:noFill/>
                      <a:prstDash val="dash"/>
                      <a:round/>
                      <a:headEnd type="none" w="sm" len="sm"/>
                      <a:tailEnd type="none" w="sm" len="sm"/>
                    </a:lnR>
                    <a:lnT w="19050" cap="flat" cmpd="sng">
                      <a:noFill/>
                      <a:prstDash val="dash"/>
                      <a:round/>
                      <a:headEnd type="none" w="sm" len="sm"/>
                      <a:tailEnd type="none" w="sm" len="sm"/>
                    </a:lnT>
                    <a:lnB w="19050" cap="flat" cmpd="sng" algn="ctr">
                      <a:noFill/>
                      <a:prstDash val="dash"/>
                      <a:round/>
                      <a:headEnd type="none" w="sm" len="sm"/>
                      <a:tailEnd type="none" w="sm" len="sm"/>
                    </a:lnB>
                    <a:lnTlToBr w="12700" cmpd="sng">
                      <a:noFill/>
                      <a:prstDash val="solid"/>
                    </a:lnTlToBr>
                    <a:lnBlToTr w="12700" cmpd="sng">
                      <a:noFill/>
                      <a:prstDash val="solid"/>
                    </a:lnBlToTr>
                    <a:no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lgn="ctr">
                      <a:noFill/>
                      <a:prstDash val="dash"/>
                      <a:round/>
                      <a:headEnd type="none" w="sm" len="sm"/>
                      <a:tailEnd type="none" w="sm" len="sm"/>
                    </a:lnL>
                    <a:lnR w="19050" cap="flat" cmpd="sng" algn="ctr">
                      <a:noFill/>
                      <a:prstDash val="dash"/>
                      <a:round/>
                      <a:headEnd type="none" w="sm" len="sm"/>
                      <a:tailEnd type="none" w="sm" len="sm"/>
                    </a:lnR>
                    <a:lnT w="19050" cap="flat" cmpd="sng">
                      <a:noFill/>
                      <a:prstDash val="dash"/>
                      <a:round/>
                      <a:headEnd type="none" w="sm" len="sm"/>
                      <a:tailEnd type="none" w="sm" len="sm"/>
                    </a:lnT>
                    <a:lnB w="19050" cap="flat" cmpd="sng" algn="ctr">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48744773"/>
                  </a:ext>
                </a:extLst>
              </a:tr>
              <a:tr h="1371553">
                <a:tc>
                  <a:txBody>
                    <a:bodyPr/>
                    <a:lstStyle/>
                    <a:p>
                      <a:pPr marL="91440" marR="91440" lvl="0" indent="0" algn="ctr" rtl="0">
                        <a:lnSpc>
                          <a:spcPct val="100000"/>
                        </a:lnSpc>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Award Winning Customer Service &amp; Support</a:t>
                      </a:r>
                      <a:endParaRPr sz="3600" dirty="0">
                        <a:solidFill>
                          <a:schemeClr val="dk1"/>
                        </a:solidFill>
                        <a:latin typeface="Barlow" panose="00000500000000000000" pitchFamily="2" charset="0"/>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no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noFill/>
                      <a:prstDash val="dash"/>
                      <a:round/>
                      <a:headEnd type="none" w="sm" len="sm"/>
                      <a:tailEnd type="none" w="sm" len="sm"/>
                    </a:lnL>
                    <a:lnR w="19050" cap="flat" cmpd="sng">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2"/>
                  </a:ext>
                </a:extLst>
              </a:tr>
              <a:tr h="1371553">
                <a:tc>
                  <a:txBody>
                    <a:bodyPr/>
                    <a:lstStyle/>
                    <a:p>
                      <a:pPr marL="91440" marR="91440" lvl="0" indent="0" algn="ctr" rtl="0">
                        <a:lnSpc>
                          <a:spcPct val="100000"/>
                        </a:lnSpc>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SIOS Now Part of Standardised SQL build</a:t>
                      </a:r>
                      <a:endParaRPr sz="3600" dirty="0">
                        <a:solidFill>
                          <a:schemeClr val="dk1"/>
                        </a:solidFill>
                        <a:latin typeface="Barlow" panose="00000500000000000000" pitchFamily="2" charset="0"/>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no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noFill/>
                      <a:prstDash val="dash"/>
                      <a:round/>
                      <a:headEnd type="none" w="sm" len="sm"/>
                      <a:tailEnd type="none" w="sm" len="sm"/>
                    </a:lnL>
                    <a:lnR w="19050" cap="flat" cmpd="sng">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3"/>
                  </a:ext>
                </a:extLst>
              </a:tr>
              <a:tr h="1885906">
                <a:tc>
                  <a:txBody>
                    <a:bodyPr/>
                    <a:lstStyle/>
                    <a:p>
                      <a:pPr marL="91440" marR="91440" lvl="0" indent="0" algn="ctr" defTabSz="914400" rtl="0" eaLnBrk="1" fontAlgn="auto" latinLnBrk="0" hangingPunct="1">
                        <a:lnSpc>
                          <a:spcPct val="100000"/>
                        </a:lnSpc>
                        <a:spcBef>
                          <a:spcPts val="0"/>
                        </a:spcBef>
                        <a:spcAft>
                          <a:spcPts val="0"/>
                        </a:spcAft>
                        <a:buClrTx/>
                        <a:buSzTx/>
                        <a:buFontTx/>
                        <a:buNone/>
                        <a:tabLst/>
                        <a:defRPr/>
                      </a:pPr>
                      <a:r>
                        <a:rPr lang="en-GB" sz="3600" dirty="0">
                          <a:solidFill>
                            <a:schemeClr val="dk1"/>
                          </a:solidFill>
                          <a:latin typeface="Barlow" panose="00000500000000000000" pitchFamily="2" charset="0"/>
                          <a:ea typeface="Lexend Deca"/>
                          <a:cs typeface="Lexend Deca"/>
                          <a:sym typeface="Lexend Deca"/>
                        </a:rPr>
                        <a:t>Drastic Reduction in SQL Server License Costs</a:t>
                      </a: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lgn="ctr">
                      <a:noFill/>
                      <a:prstDash val="dash"/>
                      <a:round/>
                      <a:headEnd type="none" w="sm" len="sm"/>
                      <a:tailEnd type="none" w="sm" len="sm"/>
                    </a:lnR>
                    <a:lnT w="19050" cap="flat" cmpd="sng" algn="ctr">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no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lgn="ctr">
                      <a:noFill/>
                      <a:prstDash val="dash"/>
                      <a:round/>
                      <a:headEnd type="none" w="sm" len="sm"/>
                      <a:tailEnd type="none" w="sm" len="sm"/>
                    </a:lnL>
                    <a:lnR w="19050" cap="flat" cmpd="sng" algn="ctr">
                      <a:noFill/>
                      <a:prstDash val="dash"/>
                      <a:round/>
                      <a:headEnd type="none" w="sm" len="sm"/>
                      <a:tailEnd type="none" w="sm" len="sm"/>
                    </a:lnR>
                    <a:lnT w="19050" cap="flat" cmpd="sng" algn="ctr">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E2EADF91-6B90-A41F-CEF7-27DCFB9456E5}"/>
              </a:ext>
            </a:extLst>
          </p:cNvPr>
          <p:cNvPicPr>
            <a:picLocks noChangeAspect="1"/>
          </p:cNvPicPr>
          <p:nvPr/>
        </p:nvPicPr>
        <p:blipFill>
          <a:blip r:embed="rId3"/>
          <a:stretch>
            <a:fillRect/>
          </a:stretch>
        </p:blipFill>
        <p:spPr>
          <a:xfrm>
            <a:off x="9936088" y="1694614"/>
            <a:ext cx="7200800" cy="709224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40"/>
          <p:cNvSpPr txBox="1">
            <a:spLocks noGrp="1"/>
          </p:cNvSpPr>
          <p:nvPr>
            <p:ph type="title"/>
          </p:nvPr>
        </p:nvSpPr>
        <p:spPr>
          <a:xfrm>
            <a:off x="1368432" y="160734"/>
            <a:ext cx="15408000" cy="1145400"/>
          </a:xfrm>
          <a:prstGeom prst="rect">
            <a:avLst/>
          </a:prstGeom>
        </p:spPr>
        <p:txBody>
          <a:bodyPr spcFirstLastPara="1" vert="horz" wrap="square" lIns="182850" tIns="182850" rIns="182850" bIns="182850" rtlCol="0" anchor="t" anchorCtr="0">
            <a:noAutofit/>
          </a:bodyPr>
          <a:lstStyle/>
          <a:p>
            <a:pPr>
              <a:spcBef>
                <a:spcPts val="0"/>
              </a:spcBef>
            </a:pPr>
            <a:r>
              <a:rPr lang="en" dirty="0"/>
              <a:t>The Advantages</a:t>
            </a:r>
            <a:endParaRPr dirty="0"/>
          </a:p>
        </p:txBody>
      </p:sp>
      <p:graphicFrame>
        <p:nvGraphicFramePr>
          <p:cNvPr id="1206" name="Google Shape;1206;p40"/>
          <p:cNvGraphicFramePr/>
          <p:nvPr>
            <p:extLst>
              <p:ext uri="{D42A27DB-BD31-4B8C-83A1-F6EECF244321}">
                <p14:modId xmlns:p14="http://schemas.microsoft.com/office/powerpoint/2010/main" val="2670265307"/>
              </p:ext>
            </p:extLst>
          </p:nvPr>
        </p:nvGraphicFramePr>
        <p:xfrm>
          <a:off x="930768" y="1500140"/>
          <a:ext cx="16417824" cy="7480169"/>
        </p:xfrm>
        <a:graphic>
          <a:graphicData uri="http://schemas.openxmlformats.org/drawingml/2006/table">
            <a:tbl>
              <a:tblPr>
                <a:noFill/>
              </a:tblPr>
              <a:tblGrid>
                <a:gridCol w="7063216">
                  <a:extLst>
                    <a:ext uri="{9D8B030D-6E8A-4147-A177-3AD203B41FA5}">
                      <a16:colId xmlns:a16="http://schemas.microsoft.com/office/drawing/2014/main" val="20000"/>
                    </a:ext>
                  </a:extLst>
                </a:gridCol>
                <a:gridCol w="1721760">
                  <a:extLst>
                    <a:ext uri="{9D8B030D-6E8A-4147-A177-3AD203B41FA5}">
                      <a16:colId xmlns:a16="http://schemas.microsoft.com/office/drawing/2014/main" val="20001"/>
                    </a:ext>
                  </a:extLst>
                </a:gridCol>
                <a:gridCol w="7632848">
                  <a:extLst>
                    <a:ext uri="{9D8B030D-6E8A-4147-A177-3AD203B41FA5}">
                      <a16:colId xmlns:a16="http://schemas.microsoft.com/office/drawing/2014/main" val="20002"/>
                    </a:ext>
                  </a:extLst>
                </a:gridCol>
              </a:tblGrid>
              <a:tr h="1205323">
                <a:tc>
                  <a:txBody>
                    <a:bodyPr/>
                    <a:lstStyle/>
                    <a:p>
                      <a:pPr marL="91440" marR="91440" lvl="0" indent="0" algn="ctr" rtl="0">
                        <a:lnSpc>
                          <a:spcPct val="100000"/>
                        </a:lnSpc>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Infrastructure Agility</a:t>
                      </a:r>
                      <a:endParaRPr sz="3600" dirty="0">
                        <a:solidFill>
                          <a:schemeClr val="dk1"/>
                        </a:solidFill>
                        <a:latin typeface="Barlow" panose="00000500000000000000" pitchFamily="2" charset="0"/>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lgn="ctr">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no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lgn="ctr">
                      <a:noFill/>
                      <a:prstDash val="dash"/>
                      <a:round/>
                      <a:headEnd type="none" w="sm" len="sm"/>
                      <a:tailEnd type="none" w="sm" len="sm"/>
                    </a:lnL>
                    <a:lnR w="19050" cap="flat" cmpd="sng" algn="ctr">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371553">
                <a:tc>
                  <a:txBody>
                    <a:bodyPr/>
                    <a:lstStyle/>
                    <a:p>
                      <a:pPr marL="91440" marR="91440" lvl="0" indent="0" algn="ctr" rtl="0">
                        <a:lnSpc>
                          <a:spcPct val="100000"/>
                        </a:lnSpc>
                        <a:spcBef>
                          <a:spcPts val="0"/>
                        </a:spcBef>
                        <a:spcAft>
                          <a:spcPts val="0"/>
                        </a:spcAft>
                        <a:buNone/>
                      </a:pPr>
                      <a:r>
                        <a:rPr lang="en-GB" sz="3600" dirty="0">
                          <a:solidFill>
                            <a:schemeClr val="dk1"/>
                          </a:solidFill>
                          <a:latin typeface="Barlow" panose="00000500000000000000" pitchFamily="2" charset="0"/>
                          <a:ea typeface="Lexend Deca"/>
                          <a:cs typeface="Lexend Deca"/>
                          <a:sym typeface="Lexend Deca"/>
                        </a:rPr>
                        <a:t>Protection for Unlimited No. of Databases</a:t>
                      </a:r>
                      <a:endParaRPr sz="3600" dirty="0">
                        <a:solidFill>
                          <a:schemeClr val="dk1"/>
                        </a:solidFill>
                        <a:latin typeface="Barlow" panose="00000500000000000000" pitchFamily="2" charset="0"/>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lgn="ctr">
                      <a:noFill/>
                      <a:prstDash val="dash"/>
                      <a:round/>
                      <a:headEnd type="none" w="sm" len="sm"/>
                      <a:tailEnd type="none" w="sm" len="sm"/>
                    </a:lnR>
                    <a:lnT w="19050" cap="flat" cmpd="sng">
                      <a:noFill/>
                      <a:prstDash val="dash"/>
                      <a:round/>
                      <a:headEnd type="none" w="sm" len="sm"/>
                      <a:tailEnd type="none" w="sm" len="sm"/>
                    </a:lnT>
                    <a:lnB w="19050" cap="flat" cmpd="sng" algn="ctr">
                      <a:noFill/>
                      <a:prstDash val="dash"/>
                      <a:round/>
                      <a:headEnd type="none" w="sm" len="sm"/>
                      <a:tailEnd type="none" w="sm" len="sm"/>
                    </a:lnB>
                    <a:lnTlToBr w="12700" cmpd="sng">
                      <a:noFill/>
                      <a:prstDash val="solid"/>
                    </a:lnTlToBr>
                    <a:lnBlToTr w="12700" cmpd="sng">
                      <a:noFill/>
                      <a:prstDash val="solid"/>
                    </a:lnBlToTr>
                    <a:solidFill>
                      <a:schemeClr val="tx2"/>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lgn="ctr">
                      <a:noFill/>
                      <a:prstDash val="dash"/>
                      <a:round/>
                      <a:headEnd type="none" w="sm" len="sm"/>
                      <a:tailEnd type="none" w="sm" len="sm"/>
                    </a:lnL>
                    <a:lnR w="19050" cap="flat" cmpd="sng" algn="ctr">
                      <a:noFill/>
                      <a:prstDash val="dash"/>
                      <a:round/>
                      <a:headEnd type="none" w="sm" len="sm"/>
                      <a:tailEnd type="none" w="sm" len="sm"/>
                    </a:lnR>
                    <a:lnT w="19050" cap="flat" cmpd="sng">
                      <a:noFill/>
                      <a:prstDash val="dash"/>
                      <a:round/>
                      <a:headEnd type="none" w="sm" len="sm"/>
                      <a:tailEnd type="none" w="sm" len="sm"/>
                    </a:lnT>
                    <a:lnB w="19050" cap="flat" cmpd="sng" algn="ctr">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48744773"/>
                  </a:ext>
                </a:extLst>
              </a:tr>
              <a:tr h="1371553">
                <a:tc>
                  <a:txBody>
                    <a:bodyPr/>
                    <a:lstStyle/>
                    <a:p>
                      <a:pPr marL="91440" marR="91440" lvl="0" indent="0" algn="ctr" rtl="0">
                        <a:lnSpc>
                          <a:spcPct val="100000"/>
                        </a:lnSpc>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Award Winning Customer Service &amp; Support</a:t>
                      </a:r>
                      <a:endParaRPr sz="3600" dirty="0">
                        <a:solidFill>
                          <a:schemeClr val="dk1"/>
                        </a:solidFill>
                        <a:latin typeface="Barlow" panose="00000500000000000000" pitchFamily="2" charset="0"/>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no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noFill/>
                      <a:prstDash val="dash"/>
                      <a:round/>
                      <a:headEnd type="none" w="sm" len="sm"/>
                      <a:tailEnd type="none" w="sm" len="sm"/>
                    </a:lnL>
                    <a:lnR w="19050" cap="flat" cmpd="sng">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2"/>
                  </a:ext>
                </a:extLst>
              </a:tr>
              <a:tr h="1371553">
                <a:tc>
                  <a:txBody>
                    <a:bodyPr/>
                    <a:lstStyle/>
                    <a:p>
                      <a:pPr marL="91440" marR="91440" lvl="0" indent="0" algn="ctr" rtl="0">
                        <a:lnSpc>
                          <a:spcPct val="100000"/>
                        </a:lnSpc>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SIOS Now Part of Standardised SQL build</a:t>
                      </a:r>
                      <a:endParaRPr sz="3600" dirty="0">
                        <a:solidFill>
                          <a:schemeClr val="dk1"/>
                        </a:solidFill>
                        <a:latin typeface="Barlow" panose="00000500000000000000" pitchFamily="2" charset="0"/>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no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noFill/>
                      <a:prstDash val="dash"/>
                      <a:round/>
                      <a:headEnd type="none" w="sm" len="sm"/>
                      <a:tailEnd type="none" w="sm" len="sm"/>
                    </a:lnL>
                    <a:lnR w="19050" cap="flat" cmpd="sng">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3"/>
                  </a:ext>
                </a:extLst>
              </a:tr>
              <a:tr h="1885906">
                <a:tc>
                  <a:txBody>
                    <a:bodyPr/>
                    <a:lstStyle/>
                    <a:p>
                      <a:pPr marL="91440" marR="91440" lvl="0" indent="0" algn="ctr" defTabSz="914400" rtl="0" eaLnBrk="1" fontAlgn="auto" latinLnBrk="0" hangingPunct="1">
                        <a:lnSpc>
                          <a:spcPct val="100000"/>
                        </a:lnSpc>
                        <a:spcBef>
                          <a:spcPts val="0"/>
                        </a:spcBef>
                        <a:spcAft>
                          <a:spcPts val="0"/>
                        </a:spcAft>
                        <a:buClrTx/>
                        <a:buSzTx/>
                        <a:buFontTx/>
                        <a:buNone/>
                        <a:tabLst/>
                        <a:defRPr/>
                      </a:pPr>
                      <a:r>
                        <a:rPr lang="en-GB" sz="3600" dirty="0">
                          <a:solidFill>
                            <a:schemeClr val="dk1"/>
                          </a:solidFill>
                          <a:latin typeface="Barlow" panose="00000500000000000000" pitchFamily="2" charset="0"/>
                          <a:ea typeface="Lexend Deca"/>
                          <a:cs typeface="Lexend Deca"/>
                          <a:sym typeface="Lexend Deca"/>
                        </a:rPr>
                        <a:t>Drastic Reduction in SQL Server License Costs</a:t>
                      </a: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lgn="ctr">
                      <a:noFill/>
                      <a:prstDash val="dash"/>
                      <a:round/>
                      <a:headEnd type="none" w="sm" len="sm"/>
                      <a:tailEnd type="none" w="sm" len="sm"/>
                    </a:lnR>
                    <a:lnT w="19050" cap="flat" cmpd="sng" algn="ctr">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no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lgn="ctr">
                      <a:noFill/>
                      <a:prstDash val="dash"/>
                      <a:round/>
                      <a:headEnd type="none" w="sm" len="sm"/>
                      <a:tailEnd type="none" w="sm" len="sm"/>
                    </a:lnL>
                    <a:lnR w="19050" cap="flat" cmpd="sng" algn="ctr">
                      <a:noFill/>
                      <a:prstDash val="dash"/>
                      <a:round/>
                      <a:headEnd type="none" w="sm" len="sm"/>
                      <a:tailEnd type="none" w="sm" len="sm"/>
                    </a:lnR>
                    <a:lnT w="19050" cap="flat" cmpd="sng" algn="ctr">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4"/>
                  </a:ext>
                </a:extLst>
              </a:tr>
            </a:tbl>
          </a:graphicData>
        </a:graphic>
      </p:graphicFrame>
      <p:pic>
        <p:nvPicPr>
          <p:cNvPr id="5" name="Picture 4" descr="A computer screen with a diagram&#10;&#10;Description automatically generated with medium confidence">
            <a:extLst>
              <a:ext uri="{FF2B5EF4-FFF2-40B4-BE49-F238E27FC236}">
                <a16:creationId xmlns:a16="http://schemas.microsoft.com/office/drawing/2014/main" id="{6BBFA470-74B7-A29D-D40E-F8F5C22796D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64080" y="1665032"/>
            <a:ext cx="7344816" cy="7150383"/>
          </a:xfrm>
          <a:prstGeom prst="rect">
            <a:avLst/>
          </a:prstGeom>
        </p:spPr>
      </p:pic>
    </p:spTree>
    <p:extLst>
      <p:ext uri="{BB962C8B-B14F-4D97-AF65-F5344CB8AC3E}">
        <p14:creationId xmlns:p14="http://schemas.microsoft.com/office/powerpoint/2010/main" val="2581470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40"/>
          <p:cNvSpPr txBox="1">
            <a:spLocks noGrp="1"/>
          </p:cNvSpPr>
          <p:nvPr>
            <p:ph type="title"/>
          </p:nvPr>
        </p:nvSpPr>
        <p:spPr>
          <a:xfrm>
            <a:off x="1368432" y="160734"/>
            <a:ext cx="15408000" cy="1145400"/>
          </a:xfrm>
          <a:prstGeom prst="rect">
            <a:avLst/>
          </a:prstGeom>
        </p:spPr>
        <p:txBody>
          <a:bodyPr spcFirstLastPara="1" vert="horz" wrap="square" lIns="182850" tIns="182850" rIns="182850" bIns="182850" rtlCol="0" anchor="t" anchorCtr="0">
            <a:noAutofit/>
          </a:bodyPr>
          <a:lstStyle/>
          <a:p>
            <a:pPr>
              <a:spcBef>
                <a:spcPts val="0"/>
              </a:spcBef>
            </a:pPr>
            <a:r>
              <a:rPr lang="en" dirty="0"/>
              <a:t>The Advantages</a:t>
            </a:r>
            <a:endParaRPr dirty="0"/>
          </a:p>
        </p:txBody>
      </p:sp>
      <p:graphicFrame>
        <p:nvGraphicFramePr>
          <p:cNvPr id="1206" name="Google Shape;1206;p40"/>
          <p:cNvGraphicFramePr/>
          <p:nvPr>
            <p:extLst>
              <p:ext uri="{D42A27DB-BD31-4B8C-83A1-F6EECF244321}">
                <p14:modId xmlns:p14="http://schemas.microsoft.com/office/powerpoint/2010/main" val="947826333"/>
              </p:ext>
            </p:extLst>
          </p:nvPr>
        </p:nvGraphicFramePr>
        <p:xfrm>
          <a:off x="930768" y="1500140"/>
          <a:ext cx="16417824" cy="7480169"/>
        </p:xfrm>
        <a:graphic>
          <a:graphicData uri="http://schemas.openxmlformats.org/drawingml/2006/table">
            <a:tbl>
              <a:tblPr>
                <a:noFill/>
              </a:tblPr>
              <a:tblGrid>
                <a:gridCol w="7063216">
                  <a:extLst>
                    <a:ext uri="{9D8B030D-6E8A-4147-A177-3AD203B41FA5}">
                      <a16:colId xmlns:a16="http://schemas.microsoft.com/office/drawing/2014/main" val="20000"/>
                    </a:ext>
                  </a:extLst>
                </a:gridCol>
                <a:gridCol w="1721760">
                  <a:extLst>
                    <a:ext uri="{9D8B030D-6E8A-4147-A177-3AD203B41FA5}">
                      <a16:colId xmlns:a16="http://schemas.microsoft.com/office/drawing/2014/main" val="20001"/>
                    </a:ext>
                  </a:extLst>
                </a:gridCol>
                <a:gridCol w="7632848">
                  <a:extLst>
                    <a:ext uri="{9D8B030D-6E8A-4147-A177-3AD203B41FA5}">
                      <a16:colId xmlns:a16="http://schemas.microsoft.com/office/drawing/2014/main" val="20002"/>
                    </a:ext>
                  </a:extLst>
                </a:gridCol>
              </a:tblGrid>
              <a:tr h="1205323">
                <a:tc>
                  <a:txBody>
                    <a:bodyPr/>
                    <a:lstStyle/>
                    <a:p>
                      <a:pPr marL="91440" marR="91440" lvl="0" indent="0" algn="ctr" rtl="0">
                        <a:lnSpc>
                          <a:spcPct val="100000"/>
                        </a:lnSpc>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Infrastructure Agility</a:t>
                      </a:r>
                      <a:endParaRPr sz="3600" dirty="0">
                        <a:solidFill>
                          <a:schemeClr val="dk1"/>
                        </a:solidFill>
                        <a:latin typeface="Barlow" panose="00000500000000000000" pitchFamily="2" charset="0"/>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lgn="ctr">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no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lgn="ctr">
                      <a:noFill/>
                      <a:prstDash val="dash"/>
                      <a:round/>
                      <a:headEnd type="none" w="sm" len="sm"/>
                      <a:tailEnd type="none" w="sm" len="sm"/>
                    </a:lnL>
                    <a:lnR w="19050" cap="flat" cmpd="sng" algn="ctr">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371553">
                <a:tc>
                  <a:txBody>
                    <a:bodyPr/>
                    <a:lstStyle/>
                    <a:p>
                      <a:pPr marL="91440" marR="91440" lvl="0" indent="0" algn="ctr" rtl="0">
                        <a:lnSpc>
                          <a:spcPct val="100000"/>
                        </a:lnSpc>
                        <a:spcBef>
                          <a:spcPts val="0"/>
                        </a:spcBef>
                        <a:spcAft>
                          <a:spcPts val="0"/>
                        </a:spcAft>
                        <a:buNone/>
                      </a:pPr>
                      <a:r>
                        <a:rPr lang="en-GB" sz="3600" dirty="0">
                          <a:solidFill>
                            <a:schemeClr val="dk1"/>
                          </a:solidFill>
                          <a:latin typeface="Barlow" panose="00000500000000000000" pitchFamily="2" charset="0"/>
                          <a:ea typeface="Lexend Deca"/>
                          <a:cs typeface="Lexend Deca"/>
                          <a:sym typeface="Lexend Deca"/>
                        </a:rPr>
                        <a:t>Protection for Unlimited No. of Databases</a:t>
                      </a:r>
                      <a:endParaRPr sz="3600" dirty="0">
                        <a:solidFill>
                          <a:schemeClr val="dk1"/>
                        </a:solidFill>
                        <a:latin typeface="Barlow" panose="00000500000000000000" pitchFamily="2" charset="0"/>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lgn="ctr">
                      <a:noFill/>
                      <a:prstDash val="dash"/>
                      <a:round/>
                      <a:headEnd type="none" w="sm" len="sm"/>
                      <a:tailEnd type="none" w="sm" len="sm"/>
                    </a:lnR>
                    <a:lnT w="19050" cap="flat" cmpd="sng">
                      <a:noFill/>
                      <a:prstDash val="dash"/>
                      <a:round/>
                      <a:headEnd type="none" w="sm" len="sm"/>
                      <a:tailEnd type="none" w="sm" len="sm"/>
                    </a:lnT>
                    <a:lnB w="19050" cap="flat" cmpd="sng" algn="ctr">
                      <a:noFill/>
                      <a:prstDash val="dash"/>
                      <a:round/>
                      <a:headEnd type="none" w="sm" len="sm"/>
                      <a:tailEnd type="none" w="sm" len="sm"/>
                    </a:lnB>
                    <a:lnTlToBr w="12700" cmpd="sng">
                      <a:noFill/>
                      <a:prstDash val="solid"/>
                    </a:lnTlToBr>
                    <a:lnBlToTr w="12700" cmpd="sng">
                      <a:noFill/>
                      <a:prstDash val="solid"/>
                    </a:lnBlToTr>
                    <a:no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lgn="ctr">
                      <a:noFill/>
                      <a:prstDash val="dash"/>
                      <a:round/>
                      <a:headEnd type="none" w="sm" len="sm"/>
                      <a:tailEnd type="none" w="sm" len="sm"/>
                    </a:lnL>
                    <a:lnR w="19050" cap="flat" cmpd="sng" algn="ctr">
                      <a:noFill/>
                      <a:prstDash val="dash"/>
                      <a:round/>
                      <a:headEnd type="none" w="sm" len="sm"/>
                      <a:tailEnd type="none" w="sm" len="sm"/>
                    </a:lnR>
                    <a:lnT w="19050" cap="flat" cmpd="sng">
                      <a:noFill/>
                      <a:prstDash val="dash"/>
                      <a:round/>
                      <a:headEnd type="none" w="sm" len="sm"/>
                      <a:tailEnd type="none" w="sm" len="sm"/>
                    </a:lnT>
                    <a:lnB w="19050" cap="flat" cmpd="sng" algn="ctr">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48744773"/>
                  </a:ext>
                </a:extLst>
              </a:tr>
              <a:tr h="1371553">
                <a:tc>
                  <a:txBody>
                    <a:bodyPr/>
                    <a:lstStyle/>
                    <a:p>
                      <a:pPr marL="91440" marR="91440" lvl="0" indent="0" algn="ctr" rtl="0">
                        <a:lnSpc>
                          <a:spcPct val="100000"/>
                        </a:lnSpc>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Award Winning Customer Service &amp; Support</a:t>
                      </a:r>
                      <a:endParaRPr sz="3600" dirty="0">
                        <a:solidFill>
                          <a:schemeClr val="dk1"/>
                        </a:solidFill>
                        <a:latin typeface="Barlow" panose="00000500000000000000" pitchFamily="2" charset="0"/>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noFill/>
                      <a:prstDash val="dash"/>
                      <a:round/>
                      <a:headEnd type="none" w="sm" len="sm"/>
                      <a:tailEnd type="none" w="sm" len="sm"/>
                    </a:lnL>
                    <a:lnR w="19050" cap="flat" cmpd="sng">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2"/>
                  </a:ext>
                </a:extLst>
              </a:tr>
              <a:tr h="1371553">
                <a:tc>
                  <a:txBody>
                    <a:bodyPr/>
                    <a:lstStyle/>
                    <a:p>
                      <a:pPr marL="91440" marR="91440" lvl="0" indent="0" algn="ctr" rtl="0">
                        <a:lnSpc>
                          <a:spcPct val="100000"/>
                        </a:lnSpc>
                        <a:spcBef>
                          <a:spcPts val="0"/>
                        </a:spcBef>
                        <a:spcAft>
                          <a:spcPts val="0"/>
                        </a:spcAft>
                        <a:buNone/>
                      </a:pPr>
                      <a:r>
                        <a:rPr lang="en" sz="3600" dirty="0">
                          <a:solidFill>
                            <a:schemeClr val="dk1"/>
                          </a:solidFill>
                          <a:latin typeface="Barlow" panose="00000500000000000000" pitchFamily="2" charset="0"/>
                          <a:ea typeface="Lexend Deca"/>
                          <a:cs typeface="Lexend Deca"/>
                          <a:sym typeface="Lexend Deca"/>
                        </a:rPr>
                        <a:t>SIOS Now Part of Standardised SQL build</a:t>
                      </a:r>
                      <a:endParaRPr sz="3600" dirty="0">
                        <a:solidFill>
                          <a:schemeClr val="dk1"/>
                        </a:solidFill>
                        <a:latin typeface="Barlow" panose="00000500000000000000" pitchFamily="2" charset="0"/>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no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noFill/>
                      <a:prstDash val="dash"/>
                      <a:round/>
                      <a:headEnd type="none" w="sm" len="sm"/>
                      <a:tailEnd type="none" w="sm" len="sm"/>
                    </a:lnL>
                    <a:lnR w="19050" cap="flat" cmpd="sng">
                      <a:noFill/>
                      <a:prstDash val="dash"/>
                      <a:round/>
                      <a:headEnd type="none" w="sm" len="sm"/>
                      <a:tailEnd type="none" w="sm" len="sm"/>
                    </a:lnR>
                    <a:lnT w="19050" cap="flat" cmpd="sng">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3"/>
                  </a:ext>
                </a:extLst>
              </a:tr>
              <a:tr h="1885906">
                <a:tc>
                  <a:txBody>
                    <a:bodyPr/>
                    <a:lstStyle/>
                    <a:p>
                      <a:pPr marL="91440" marR="91440" lvl="0" indent="0" algn="ctr" defTabSz="914400" rtl="0" eaLnBrk="1" fontAlgn="auto" latinLnBrk="0" hangingPunct="1">
                        <a:lnSpc>
                          <a:spcPct val="100000"/>
                        </a:lnSpc>
                        <a:spcBef>
                          <a:spcPts val="0"/>
                        </a:spcBef>
                        <a:spcAft>
                          <a:spcPts val="0"/>
                        </a:spcAft>
                        <a:buClrTx/>
                        <a:buSzTx/>
                        <a:buFontTx/>
                        <a:buNone/>
                        <a:tabLst/>
                        <a:defRPr/>
                      </a:pPr>
                      <a:r>
                        <a:rPr lang="en-GB" sz="3600" dirty="0">
                          <a:solidFill>
                            <a:schemeClr val="dk1"/>
                          </a:solidFill>
                          <a:latin typeface="Barlow" panose="00000500000000000000" pitchFamily="2" charset="0"/>
                          <a:ea typeface="Lexend Deca"/>
                          <a:cs typeface="Lexend Deca"/>
                          <a:sym typeface="Lexend Deca"/>
                        </a:rPr>
                        <a:t>Drastic Reduction in SQL Server License Costs</a:t>
                      </a:r>
                    </a:p>
                  </a:txBody>
                  <a:tcPr marL="182850" marR="182850" marT="182850" marB="182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34590"/>
                      </a:srgbClr>
                    </a:solid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2700" cap="flat" cmpd="sng" algn="ctr">
                      <a:solidFill>
                        <a:schemeClr val="tx1"/>
                      </a:solidFill>
                      <a:prstDash val="solid"/>
                      <a:round/>
                      <a:headEnd type="none" w="med" len="med"/>
                      <a:tailEnd type="none" w="med" len="med"/>
                    </a:lnL>
                    <a:lnR w="19050" cap="flat" cmpd="sng" algn="ctr">
                      <a:noFill/>
                      <a:prstDash val="dash"/>
                      <a:round/>
                      <a:headEnd type="none" w="sm" len="sm"/>
                      <a:tailEnd type="none" w="sm" len="sm"/>
                    </a:lnR>
                    <a:lnT w="19050" cap="flat" cmpd="sng" algn="ctr">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noFill/>
                  </a:tcPr>
                </a:tc>
                <a:tc>
                  <a:txBody>
                    <a:bodyPr/>
                    <a:lstStyle/>
                    <a:p>
                      <a:pPr marL="91440" marR="91440" lvl="0" indent="0" algn="ctr" rtl="0">
                        <a:lnSpc>
                          <a:spcPct val="100000"/>
                        </a:lnSpc>
                        <a:spcBef>
                          <a:spcPts val="0"/>
                        </a:spcBef>
                        <a:spcAft>
                          <a:spcPts val="0"/>
                        </a:spcAft>
                        <a:buNone/>
                      </a:pPr>
                      <a:endParaRPr sz="3600" dirty="0">
                        <a:solidFill>
                          <a:schemeClr val="dk1"/>
                        </a:solidFill>
                        <a:latin typeface="Lexend Deca"/>
                        <a:ea typeface="Lexend Deca"/>
                        <a:cs typeface="Lexend Deca"/>
                        <a:sym typeface="Lexend Deca"/>
                      </a:endParaRPr>
                    </a:p>
                  </a:txBody>
                  <a:tcPr marL="182850" marR="182850" marT="182850" marB="182850" anchor="ctr">
                    <a:lnL w="19050" cap="flat" cmpd="sng" algn="ctr">
                      <a:noFill/>
                      <a:prstDash val="dash"/>
                      <a:round/>
                      <a:headEnd type="none" w="sm" len="sm"/>
                      <a:tailEnd type="none" w="sm" len="sm"/>
                    </a:lnL>
                    <a:lnR w="19050" cap="flat" cmpd="sng" algn="ctr">
                      <a:noFill/>
                      <a:prstDash val="dash"/>
                      <a:round/>
                      <a:headEnd type="none" w="sm" len="sm"/>
                      <a:tailEnd type="none" w="sm" len="sm"/>
                    </a:lnR>
                    <a:lnT w="19050" cap="flat" cmpd="sng" algn="ctr">
                      <a:noFill/>
                      <a:prstDash val="dash"/>
                      <a:round/>
                      <a:headEnd type="none" w="sm" len="sm"/>
                      <a:tailEnd type="none" w="sm" len="sm"/>
                    </a:lnT>
                    <a:lnB w="19050" cap="flat" cmpd="sng">
                      <a:noFill/>
                      <a:prstDash val="dash"/>
                      <a:round/>
                      <a:headEnd type="none" w="sm" len="sm"/>
                      <a:tailEnd type="none" w="sm" len="sm"/>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4"/>
                  </a:ext>
                </a:extLst>
              </a:tr>
            </a:tbl>
          </a:graphicData>
        </a:graphic>
      </p:graphicFrame>
      <p:pic>
        <p:nvPicPr>
          <p:cNvPr id="4" name="Picture 3" descr="A group of blue icons">
            <a:extLst>
              <a:ext uri="{FF2B5EF4-FFF2-40B4-BE49-F238E27FC236}">
                <a16:creationId xmlns:a16="http://schemas.microsoft.com/office/drawing/2014/main" id="{9F685D7F-71F0-CE4E-273D-79A10F5CAD2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64081" y="1687116"/>
            <a:ext cx="7344816" cy="7099744"/>
          </a:xfrm>
          <a:prstGeom prst="rect">
            <a:avLst/>
          </a:prstGeom>
        </p:spPr>
      </p:pic>
    </p:spTree>
    <p:extLst>
      <p:ext uri="{BB962C8B-B14F-4D97-AF65-F5344CB8AC3E}">
        <p14:creationId xmlns:p14="http://schemas.microsoft.com/office/powerpoint/2010/main" val="363461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itle with bulle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IOS-Standard-Partner-Deck-2022" id="{D07CDE3E-A15A-4F24-A282-C055C7A682AE}" vid="{CA4C4F83-C8EE-4BED-A300-412347B4D9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32B761BF64F6418885E46C2F80D373" ma:contentTypeVersion="14" ma:contentTypeDescription="Create a new document." ma:contentTypeScope="" ma:versionID="8cde4054010edf6db6c0c639886998f5">
  <xsd:schema xmlns:xsd="http://www.w3.org/2001/XMLSchema" xmlns:xs="http://www.w3.org/2001/XMLSchema" xmlns:p="http://schemas.microsoft.com/office/2006/metadata/properties" xmlns:ns2="ae3df0e7-894b-4e1d-aa00-808da6ed46d3" xmlns:ns3="da523a95-3154-4252-9bdf-aa9a3aac7208" targetNamespace="http://schemas.microsoft.com/office/2006/metadata/properties" ma:root="true" ma:fieldsID="f856dbbd02f13c661a7a2987c7887653" ns2:_="" ns3:_="">
    <xsd:import namespace="ae3df0e7-894b-4e1d-aa00-808da6ed46d3"/>
    <xsd:import namespace="da523a95-3154-4252-9bdf-aa9a3aac720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lcf76f155ced4ddcb4097134ff3c332f" minOccurs="0"/>
                <xsd:element ref="ns3:TaxCatchAll"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3df0e7-894b-4e1d-aa00-808da6ed46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1c70e1dd-b240-4795-9226-439acb5aa4e2" ma:termSetId="09814cd3-568e-fe90-9814-8d621ff8fb84" ma:anchorId="fba54fb3-c3e1-fe81-a776-ca4b69148c4d" ma:open="true" ma:isKeyword="false">
      <xsd:complexType>
        <xsd:sequence>
          <xsd:element ref="pc:Terms" minOccurs="0" maxOccurs="1"/>
        </xsd:sequence>
      </xsd:complex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a523a95-3154-4252-9bdf-aa9a3aac7208"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5297d45c-d41f-44b2-a974-8224c0407705}" ma:internalName="TaxCatchAll" ma:showField="CatchAllData" ma:web="da523a95-3154-4252-9bdf-aa9a3aac720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e3df0e7-894b-4e1d-aa00-808da6ed46d3">
      <Terms xmlns="http://schemas.microsoft.com/office/infopath/2007/PartnerControls"/>
    </lcf76f155ced4ddcb4097134ff3c332f>
    <TaxCatchAll xmlns="da523a95-3154-4252-9bdf-aa9a3aac7208" xsi:nil="true"/>
  </documentManagement>
</p:properties>
</file>

<file path=customXml/itemProps1.xml><?xml version="1.0" encoding="utf-8"?>
<ds:datastoreItem xmlns:ds="http://schemas.openxmlformats.org/officeDocument/2006/customXml" ds:itemID="{87373887-5397-4C23-B8FC-574D58AE56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3df0e7-894b-4e1d-aa00-808da6ed46d3"/>
    <ds:schemaRef ds:uri="da523a95-3154-4252-9bdf-aa9a3aac72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2D34EA-D20A-48DE-A49D-2AEF90E504F2}">
  <ds:schemaRefs>
    <ds:schemaRef ds:uri="http://schemas.microsoft.com/sharepoint/v3/contenttype/forms"/>
  </ds:schemaRefs>
</ds:datastoreItem>
</file>

<file path=customXml/itemProps3.xml><?xml version="1.0" encoding="utf-8"?>
<ds:datastoreItem xmlns:ds="http://schemas.openxmlformats.org/officeDocument/2006/customXml" ds:itemID="{182090CF-A6C8-4E85-B38E-484E6971FFA8}">
  <ds:schemaRefs>
    <ds:schemaRef ds:uri="http://schemas.microsoft.com/office/infopath/2007/PartnerControls"/>
    <ds:schemaRef ds:uri="http://schemas.openxmlformats.org/package/2006/metadata/core-properties"/>
    <ds:schemaRef ds:uri="http://schemas.microsoft.com/office/2006/metadata/properties"/>
    <ds:schemaRef ds:uri="http://schemas.microsoft.com/office/2006/documentManagement/types"/>
    <ds:schemaRef ds:uri="ae3df0e7-894b-4e1d-aa00-808da6ed46d3"/>
    <ds:schemaRef ds:uri="http://purl.org/dc/terms/"/>
    <ds:schemaRef ds:uri="da523a95-3154-4252-9bdf-aa9a3aac7208"/>
    <ds:schemaRef ds:uri="http://www.w3.org/XML/1998/namespace"/>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SQLBits March 2024</Template>
  <TotalTime>1307</TotalTime>
  <Words>1952</Words>
  <Application>Microsoft Office PowerPoint</Application>
  <PresentationFormat>Custom</PresentationFormat>
  <Paragraphs>200</Paragraphs>
  <Slides>16</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Courier New</vt:lpstr>
      <vt:lpstr>Barlow</vt:lpstr>
      <vt:lpstr>Arial</vt:lpstr>
      <vt:lpstr>Calibri</vt:lpstr>
      <vt:lpstr>Lucida Sans</vt:lpstr>
      <vt:lpstr>Lexend Deca</vt:lpstr>
      <vt:lpstr>Barlow </vt:lpstr>
      <vt:lpstr>Bebas Neue</vt:lpstr>
      <vt:lpstr>Wingdings</vt:lpstr>
      <vt:lpstr>Title with bullets</vt:lpstr>
      <vt:lpstr>PowerPoint Presentation</vt:lpstr>
      <vt:lpstr>SIOS Technology Corp.</vt:lpstr>
      <vt:lpstr>Introduction</vt:lpstr>
      <vt:lpstr>The Challenge Ahead</vt:lpstr>
      <vt:lpstr>DataKeeper Cluster Edition</vt:lpstr>
      <vt:lpstr>Implementation In Practice</vt:lpstr>
      <vt:lpstr>The Advantages</vt:lpstr>
      <vt:lpstr>The Advantages</vt:lpstr>
      <vt:lpstr>The Advantages</vt:lpstr>
      <vt:lpstr>The Advantages</vt:lpstr>
      <vt:lpstr>The Advantages</vt:lpstr>
      <vt:lpstr>The Advantages</vt:lpstr>
      <vt:lpstr>SQL License Savings Comparison</vt:lpstr>
      <vt:lpstr>Additional Choices</vt:lpstr>
      <vt:lpstr>Before We Finish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Harry Aujla</dc:creator>
  <cp:lastModifiedBy>Harry Aujla</cp:lastModifiedBy>
  <cp:revision>1</cp:revision>
  <dcterms:created xsi:type="dcterms:W3CDTF">2024-02-14T10:22:59Z</dcterms:created>
  <dcterms:modified xsi:type="dcterms:W3CDTF">2024-03-21T22:39:27Z</dcterms:modified>
  <dc:identifier>DAFEzAbM3AQ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0x01010069E918092DB49E40865ADED45066EB88</vt:lpwstr>
  </property>
  <property fmtid="{D5CDD505-2E9C-101B-9397-08002B2CF9AE}" pid="3" name="MediaServiceImageTags">
    <vt:lpwstr/>
  </property>
</Properties>
</file>